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slide+xml" PartName="/ppt/slides/slide7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slide" Target="slides/slide1.xml"/><Relationship Id="rId11" Type="http://schemas.openxmlformats.org/officeDocument/2006/relationships/slide" Target="slides/slide7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0" Type="http://schemas.openxmlformats.org/officeDocument/2006/relationships/slide" Target="slides/slide6.xml"/><Relationship Id="rId8" Type="http://schemas.openxmlformats.org/officeDocument/2006/relationships/slide" Target="slides/slide4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" Type="http://schemas.openxmlformats.org/officeDocument/2006/relationships/theme" Target="theme/them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5200"/>
            </a:lvl1pPr>
            <a:lvl2pPr indent="0" lvl="1" rtl="0" algn="ctr">
              <a:spcBef>
                <a:spcPts val="0"/>
              </a:spcBef>
              <a:buNone/>
              <a:defRPr sz="5200"/>
            </a:lvl2pPr>
            <a:lvl3pPr indent="0" lvl="2" rtl="0" algn="ctr">
              <a:spcBef>
                <a:spcPts val="0"/>
              </a:spcBef>
              <a:buNone/>
              <a:defRPr sz="5200"/>
            </a:lvl3pPr>
            <a:lvl4pPr indent="0" lvl="3" rtl="0" algn="ctr">
              <a:spcBef>
                <a:spcPts val="0"/>
              </a:spcBef>
              <a:buNone/>
              <a:defRPr sz="5200"/>
            </a:lvl4pPr>
            <a:lvl5pPr indent="0" lvl="4" rtl="0" algn="ctr">
              <a:spcBef>
                <a:spcPts val="0"/>
              </a:spcBef>
              <a:buNone/>
              <a:defRPr sz="5200"/>
            </a:lvl5pPr>
            <a:lvl6pPr indent="0" lvl="5" rtl="0" algn="ctr">
              <a:spcBef>
                <a:spcPts val="0"/>
              </a:spcBef>
              <a:buNone/>
              <a:defRPr sz="5200"/>
            </a:lvl6pPr>
            <a:lvl7pPr indent="0" lvl="6" rtl="0" algn="ctr">
              <a:spcBef>
                <a:spcPts val="0"/>
              </a:spcBef>
              <a:buNone/>
              <a:defRPr sz="5200"/>
            </a:lvl7pPr>
            <a:lvl8pPr indent="0" lvl="7" rtl="0" algn="ctr">
              <a:spcBef>
                <a:spcPts val="0"/>
              </a:spcBef>
              <a:buNone/>
              <a:defRPr sz="5200"/>
            </a:lvl8pPr>
            <a:lvl9pPr indent="0" lvl="8" rtl="0" algn="ctr">
              <a:spcBef>
                <a:spcPts val="0"/>
              </a:spcBef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1pPr>
            <a:lvl2pPr indent="0" lvl="1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2pPr>
            <a:lvl3pPr indent="0" lvl="2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3pPr>
            <a:lvl4pPr indent="0" lvl="3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4pPr>
            <a:lvl5pPr indent="0" lvl="4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5pPr>
            <a:lvl6pPr indent="0" lvl="5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6pPr>
            <a:lvl7pPr indent="0" lvl="6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7pPr>
            <a:lvl8pPr indent="0" lvl="7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8pPr>
            <a:lvl9pPr indent="0" lvl="8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0"/>
            </a:lvl1pPr>
            <a:lvl2pPr indent="0" lvl="1" rtl="0" algn="ctr">
              <a:spcBef>
                <a:spcPts val="0"/>
              </a:spcBef>
              <a:buNone/>
              <a:defRPr sz="12000"/>
            </a:lvl2pPr>
            <a:lvl3pPr indent="0" lvl="2" rtl="0" algn="ctr">
              <a:spcBef>
                <a:spcPts val="0"/>
              </a:spcBef>
              <a:buNone/>
              <a:defRPr sz="12000"/>
            </a:lvl3pPr>
            <a:lvl4pPr indent="0" lvl="3" rtl="0" algn="ctr">
              <a:spcBef>
                <a:spcPts val="0"/>
              </a:spcBef>
              <a:buNone/>
              <a:defRPr sz="12000"/>
            </a:lvl4pPr>
            <a:lvl5pPr indent="0" lvl="4" rtl="0" algn="ctr">
              <a:spcBef>
                <a:spcPts val="0"/>
              </a:spcBef>
              <a:buNone/>
              <a:defRPr sz="12000"/>
            </a:lvl5pPr>
            <a:lvl6pPr indent="0" lvl="5" rtl="0" algn="ctr">
              <a:spcBef>
                <a:spcPts val="0"/>
              </a:spcBef>
              <a:buNone/>
              <a:defRPr sz="12000"/>
            </a:lvl6pPr>
            <a:lvl7pPr indent="0" lvl="6" rtl="0" algn="ctr">
              <a:spcBef>
                <a:spcPts val="0"/>
              </a:spcBef>
              <a:buNone/>
              <a:defRPr sz="12000"/>
            </a:lvl7pPr>
            <a:lvl8pPr indent="0" lvl="7" rtl="0" algn="ctr">
              <a:spcBef>
                <a:spcPts val="0"/>
              </a:spcBef>
              <a:buNone/>
              <a:defRPr sz="12000"/>
            </a:lvl8pPr>
            <a:lvl9pPr indent="0" lvl="8" rtl="0" algn="ctr">
              <a:spcBef>
                <a:spcPts val="0"/>
              </a:spcBef>
              <a:buNone/>
              <a:defRPr sz="120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1pPr>
            <a:lvl2pPr indent="0" lvl="1" marL="4572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2pPr>
            <a:lvl3pPr indent="0" lvl="2" marL="9144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3pPr>
            <a:lvl4pPr indent="0" lvl="3" marL="13716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4pPr>
            <a:lvl5pPr indent="0" lvl="4" marL="18288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5pPr>
            <a:lvl6pPr indent="0" lvl="5" marL="22860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6pPr>
            <a:lvl7pPr indent="0" lvl="6" marL="27432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7pPr>
            <a:lvl8pPr indent="0" lvl="7" marL="32004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8pPr>
            <a:lvl9pPr indent="0" lvl="8" marL="36576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ayout personalizado"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291875" y="559300"/>
            <a:ext cx="48135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indent="0"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2pPr>
            <a:lvl3pPr indent="0"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3pPr>
            <a:lvl4pPr indent="0"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4pPr>
            <a:lvl5pPr indent="0"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5pPr>
            <a:lvl6pPr indent="0"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6pPr>
            <a:lvl7pPr indent="0"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7pPr>
            <a:lvl8pPr indent="0"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8pPr>
            <a:lvl9pPr indent="0"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291900" y="2053711"/>
            <a:ext cx="2367600" cy="253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2737928" y="2053711"/>
            <a:ext cx="2367600" cy="253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indent="0" lvl="1" rtl="0">
              <a:spcBef>
                <a:spcPts val="0"/>
              </a:spcBef>
              <a:buNone/>
              <a:defRPr/>
            </a:lvl2pPr>
            <a:lvl3pPr indent="0" lvl="2" rtl="0">
              <a:spcBef>
                <a:spcPts val="0"/>
              </a:spcBef>
              <a:buNone/>
              <a:defRPr/>
            </a:lvl3pPr>
            <a:lvl4pPr indent="0" lvl="3" rtl="0">
              <a:spcBef>
                <a:spcPts val="0"/>
              </a:spcBef>
              <a:buNone/>
              <a:defRPr/>
            </a:lvl4pPr>
            <a:lvl5pPr indent="0" lvl="4" rtl="0">
              <a:spcBef>
                <a:spcPts val="0"/>
              </a:spcBef>
              <a:buNone/>
              <a:defRPr/>
            </a:lvl5pPr>
            <a:lvl6pPr indent="0" lvl="5" rtl="0">
              <a:spcBef>
                <a:spcPts val="0"/>
              </a:spcBef>
              <a:buNone/>
              <a:defRPr/>
            </a:lvl6pPr>
            <a:lvl7pPr indent="0" lvl="6" rtl="0">
              <a:spcBef>
                <a:spcPts val="0"/>
              </a:spcBef>
              <a:buNone/>
              <a:defRPr/>
            </a:lvl7pPr>
            <a:lvl8pPr indent="0" lvl="7" rtl="0">
              <a:spcBef>
                <a:spcPts val="0"/>
              </a:spcBef>
              <a:buNone/>
              <a:defRPr/>
            </a:lvl8pPr>
            <a:lvl9pPr indent="0"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/>
            </a:lvl1pPr>
            <a:lvl2pPr indent="0" lvl="1" rtl="0" algn="ctr">
              <a:spcBef>
                <a:spcPts val="0"/>
              </a:spcBef>
              <a:buNone/>
              <a:defRPr sz="3600"/>
            </a:lvl2pPr>
            <a:lvl3pPr indent="0" lvl="2" rtl="0" algn="ctr">
              <a:spcBef>
                <a:spcPts val="0"/>
              </a:spcBef>
              <a:buNone/>
              <a:defRPr sz="3600"/>
            </a:lvl3pPr>
            <a:lvl4pPr indent="0" lvl="3" rtl="0" algn="ctr">
              <a:spcBef>
                <a:spcPts val="0"/>
              </a:spcBef>
              <a:buNone/>
              <a:defRPr sz="3600"/>
            </a:lvl4pPr>
            <a:lvl5pPr indent="0" lvl="4" rtl="0" algn="ctr">
              <a:spcBef>
                <a:spcPts val="0"/>
              </a:spcBef>
              <a:buNone/>
              <a:defRPr sz="3600"/>
            </a:lvl5pPr>
            <a:lvl6pPr indent="0" lvl="5" rtl="0" algn="ctr">
              <a:spcBef>
                <a:spcPts val="0"/>
              </a:spcBef>
              <a:buNone/>
              <a:defRPr sz="3600"/>
            </a:lvl6pPr>
            <a:lvl7pPr indent="0" lvl="6" rtl="0" algn="ctr">
              <a:spcBef>
                <a:spcPts val="0"/>
              </a:spcBef>
              <a:buNone/>
              <a:defRPr sz="3600"/>
            </a:lvl7pPr>
            <a:lvl8pPr indent="0" lvl="7" rtl="0" algn="ctr">
              <a:spcBef>
                <a:spcPts val="0"/>
              </a:spcBef>
              <a:buNone/>
              <a:defRPr sz="3600"/>
            </a:lvl8pPr>
            <a:lvl9pPr indent="0" lvl="8" rtl="0" algn="ctr">
              <a:spcBef>
                <a:spcPts val="0"/>
              </a:spcBef>
              <a:buNone/>
              <a:defRPr sz="36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indent="0" lvl="1" rtl="0">
              <a:spcBef>
                <a:spcPts val="0"/>
              </a:spcBef>
              <a:buNone/>
              <a:defRPr/>
            </a:lvl2pPr>
            <a:lvl3pPr indent="0" lvl="2" rtl="0">
              <a:spcBef>
                <a:spcPts val="0"/>
              </a:spcBef>
              <a:buNone/>
              <a:defRPr/>
            </a:lvl3pPr>
            <a:lvl4pPr indent="0" lvl="3" rtl="0">
              <a:spcBef>
                <a:spcPts val="0"/>
              </a:spcBef>
              <a:buNone/>
              <a:defRPr/>
            </a:lvl4pPr>
            <a:lvl5pPr indent="0" lvl="4" rtl="0">
              <a:spcBef>
                <a:spcPts val="0"/>
              </a:spcBef>
              <a:buNone/>
              <a:defRPr/>
            </a:lvl5pPr>
            <a:lvl6pPr indent="0" lvl="5" rtl="0">
              <a:spcBef>
                <a:spcPts val="0"/>
              </a:spcBef>
              <a:buNone/>
              <a:defRPr/>
            </a:lvl6pPr>
            <a:lvl7pPr indent="0" lvl="6" rtl="0">
              <a:spcBef>
                <a:spcPts val="0"/>
              </a:spcBef>
              <a:buNone/>
              <a:defRPr/>
            </a:lvl7pPr>
            <a:lvl8pPr indent="0" lvl="7" rtl="0">
              <a:spcBef>
                <a:spcPts val="0"/>
              </a:spcBef>
              <a:buNone/>
              <a:defRPr/>
            </a:lvl8pPr>
            <a:lvl9pPr indent="0"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400"/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400"/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indent="0" lvl="1" rtl="0">
              <a:spcBef>
                <a:spcPts val="0"/>
              </a:spcBef>
              <a:buNone/>
              <a:defRPr/>
            </a:lvl2pPr>
            <a:lvl3pPr indent="0" lvl="2" rtl="0">
              <a:spcBef>
                <a:spcPts val="0"/>
              </a:spcBef>
              <a:buNone/>
              <a:defRPr/>
            </a:lvl3pPr>
            <a:lvl4pPr indent="0" lvl="3" rtl="0">
              <a:spcBef>
                <a:spcPts val="0"/>
              </a:spcBef>
              <a:buNone/>
              <a:defRPr/>
            </a:lvl4pPr>
            <a:lvl5pPr indent="0" lvl="4" rtl="0">
              <a:spcBef>
                <a:spcPts val="0"/>
              </a:spcBef>
              <a:buNone/>
              <a:defRPr/>
            </a:lvl5pPr>
            <a:lvl6pPr indent="0" lvl="5" rtl="0">
              <a:spcBef>
                <a:spcPts val="0"/>
              </a:spcBef>
              <a:buNone/>
              <a:defRPr/>
            </a:lvl6pPr>
            <a:lvl7pPr indent="0" lvl="6" rtl="0">
              <a:spcBef>
                <a:spcPts val="0"/>
              </a:spcBef>
              <a:buNone/>
              <a:defRPr/>
            </a:lvl7pPr>
            <a:lvl8pPr indent="0" lvl="7" rtl="0">
              <a:spcBef>
                <a:spcPts val="0"/>
              </a:spcBef>
              <a:buNone/>
              <a:defRPr/>
            </a:lvl8pPr>
            <a:lvl9pPr indent="0"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400"/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4800"/>
            </a:lvl1pPr>
            <a:lvl2pPr indent="0" lvl="1" rtl="0">
              <a:spcBef>
                <a:spcPts val="0"/>
              </a:spcBef>
              <a:buNone/>
              <a:defRPr sz="4800"/>
            </a:lvl2pPr>
            <a:lvl3pPr indent="0" lvl="2" rtl="0">
              <a:spcBef>
                <a:spcPts val="0"/>
              </a:spcBef>
              <a:buNone/>
              <a:defRPr sz="4800"/>
            </a:lvl3pPr>
            <a:lvl4pPr indent="0" lvl="3" rtl="0">
              <a:spcBef>
                <a:spcPts val="0"/>
              </a:spcBef>
              <a:buNone/>
              <a:defRPr sz="4800"/>
            </a:lvl4pPr>
            <a:lvl5pPr indent="0" lvl="4" rtl="0">
              <a:spcBef>
                <a:spcPts val="0"/>
              </a:spcBef>
              <a:buNone/>
              <a:defRPr sz="4800"/>
            </a:lvl5pPr>
            <a:lvl6pPr indent="0" lvl="5" rtl="0">
              <a:spcBef>
                <a:spcPts val="0"/>
              </a:spcBef>
              <a:buNone/>
              <a:defRPr sz="4800"/>
            </a:lvl6pPr>
            <a:lvl7pPr indent="0" lvl="6" rtl="0">
              <a:spcBef>
                <a:spcPts val="0"/>
              </a:spcBef>
              <a:buNone/>
              <a:defRPr sz="4800"/>
            </a:lvl7pPr>
            <a:lvl8pPr indent="0" lvl="7" rtl="0">
              <a:spcBef>
                <a:spcPts val="0"/>
              </a:spcBef>
              <a:buNone/>
              <a:defRPr sz="4800"/>
            </a:lvl8pPr>
            <a:lvl9pPr indent="0" lvl="8" rtl="0">
              <a:spcBef>
                <a:spcPts val="0"/>
              </a:spcBef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4200"/>
            </a:lvl1pPr>
            <a:lvl2pPr indent="0" lvl="1" rtl="0" algn="ctr">
              <a:spcBef>
                <a:spcPts val="0"/>
              </a:spcBef>
              <a:buNone/>
              <a:defRPr sz="4200"/>
            </a:lvl2pPr>
            <a:lvl3pPr indent="0" lvl="2" rtl="0" algn="ctr">
              <a:spcBef>
                <a:spcPts val="0"/>
              </a:spcBef>
              <a:buNone/>
              <a:defRPr sz="4200"/>
            </a:lvl3pPr>
            <a:lvl4pPr indent="0" lvl="3" rtl="0" algn="ctr">
              <a:spcBef>
                <a:spcPts val="0"/>
              </a:spcBef>
              <a:buNone/>
              <a:defRPr sz="4200"/>
            </a:lvl4pPr>
            <a:lvl5pPr indent="0" lvl="4" rtl="0" algn="ctr">
              <a:spcBef>
                <a:spcPts val="0"/>
              </a:spcBef>
              <a:buNone/>
              <a:defRPr sz="4200"/>
            </a:lvl5pPr>
            <a:lvl6pPr indent="0" lvl="5" rtl="0" algn="ctr">
              <a:spcBef>
                <a:spcPts val="0"/>
              </a:spcBef>
              <a:buNone/>
              <a:defRPr sz="4200"/>
            </a:lvl6pPr>
            <a:lvl7pPr indent="0" lvl="6" rtl="0" algn="ctr">
              <a:spcBef>
                <a:spcPts val="0"/>
              </a:spcBef>
              <a:buNone/>
              <a:defRPr sz="4200"/>
            </a:lvl7pPr>
            <a:lvl8pPr indent="0" lvl="7" rtl="0" algn="ctr">
              <a:spcBef>
                <a:spcPts val="0"/>
              </a:spcBef>
              <a:buNone/>
              <a:defRPr sz="4200"/>
            </a:lvl8pPr>
            <a:lvl9pPr indent="0" lvl="8" rtl="0" algn="ctr">
              <a:spcBef>
                <a:spcPts val="0"/>
              </a:spcBef>
              <a:buNone/>
              <a:defRPr sz="4200"/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1pPr>
            <a:lvl2pPr indent="0" lvl="1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2pPr>
            <a:lvl3pPr indent="0" lvl="2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3pPr>
            <a:lvl4pPr indent="0" lvl="3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4pPr>
            <a:lvl5pPr indent="0" lvl="4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5pPr>
            <a:lvl6pPr indent="0" lvl="5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6pPr>
            <a:lvl7pPr indent="0" lvl="6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7pPr>
            <a:lvl8pPr indent="0" lvl="7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8pPr>
            <a:lvl9pPr indent="0" lvl="8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1pPr>
            <a:lvl2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2pPr>
            <a:lvl3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3pPr>
            <a:lvl4pPr indent="0" lvl="3" marL="1371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4pPr>
            <a:lvl5pPr indent="0" lvl="4" marL="1828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5pPr>
            <a:lvl6pPr indent="0" lvl="5" marL="22860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6pPr>
            <a:lvl7pPr indent="0" lvl="6" marL="2743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7pPr>
            <a:lvl8pPr indent="0" lvl="7" marL="3200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8pPr>
            <a:lvl9pPr indent="0" lvl="8" marL="36576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5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134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OFDP Evaluation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2224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Secretaria de Orçamento Federal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1" lang="pt-BR"/>
              <a:t>Federal Budget Office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250" y="3099375"/>
            <a:ext cx="2063100" cy="14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91875" y="308100"/>
            <a:ext cx="81966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Still a working in progress...</a:t>
            </a:r>
          </a:p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291875" y="1612324"/>
            <a:ext cx="80085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 sz="1700"/>
              <a:t>Open Data Plan for 2017/2018 - Executive Decret</a:t>
            </a: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 sz="1700"/>
              <a:t>Open Data Law is on its way througt National Congress</a:t>
            </a: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 sz="1700"/>
              <a:t>PIlot main focus: Focus: Brazilian Federal budget classification scheme mapping to OFDP datatype options</a:t>
            </a: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 sz="1700"/>
              <a:t>Data used: Brazil’s Federal Budget 2015/2016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69502" y="149700"/>
            <a:ext cx="514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Budget Classifications in Brazil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00" y="2183536"/>
            <a:ext cx="4120800" cy="260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4440" y="149700"/>
            <a:ext cx="3234599" cy="17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7350" y="2101349"/>
            <a:ext cx="4545000" cy="27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69502" y="149700"/>
            <a:ext cx="514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Budget Classifications in Brazil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228220" y="1152475"/>
            <a:ext cx="193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Qualitative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90643"/>
            <a:ext cx="4197000" cy="27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5400" y="1790650"/>
            <a:ext cx="4608600" cy="23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5871150" y="1152475"/>
            <a:ext cx="193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Quantitative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165711" y="606536"/>
            <a:ext cx="535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Considerations so far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579" y="2202394"/>
            <a:ext cx="3216600" cy="7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1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Brazilian Budget Panel / Open Data in RDF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64095" y="94151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Our two main online open data transparence products at SOF now</a:t>
            </a: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www.siop.gov.br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757" y="1850850"/>
            <a:ext cx="3836400" cy="29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2184574"/>
            <a:ext cx="4408800" cy="26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12819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pt-BR"/>
              <a:t>Considerations until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