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0"/>
  </p:notesMasterIdLst>
  <p:handoutMasterIdLst>
    <p:handoutMasterId r:id="rId31"/>
  </p:handoutMasterIdLst>
  <p:sldIdLst>
    <p:sldId id="257" r:id="rId2"/>
    <p:sldId id="328" r:id="rId3"/>
    <p:sldId id="329" r:id="rId4"/>
    <p:sldId id="330" r:id="rId5"/>
    <p:sldId id="331" r:id="rId6"/>
    <p:sldId id="332" r:id="rId7"/>
    <p:sldId id="333" r:id="rId8"/>
    <p:sldId id="334" r:id="rId9"/>
    <p:sldId id="335" r:id="rId10"/>
    <p:sldId id="336" r:id="rId11"/>
    <p:sldId id="337" r:id="rId12"/>
    <p:sldId id="338" r:id="rId13"/>
    <p:sldId id="343" r:id="rId14"/>
    <p:sldId id="345" r:id="rId15"/>
    <p:sldId id="339" r:id="rId16"/>
    <p:sldId id="319" r:id="rId17"/>
    <p:sldId id="320" r:id="rId18"/>
    <p:sldId id="321" r:id="rId19"/>
    <p:sldId id="344" r:id="rId20"/>
    <p:sldId id="340" r:id="rId21"/>
    <p:sldId id="325" r:id="rId22"/>
    <p:sldId id="326" r:id="rId23"/>
    <p:sldId id="327" r:id="rId24"/>
    <p:sldId id="341" r:id="rId25"/>
    <p:sldId id="322" r:id="rId26"/>
    <p:sldId id="323" r:id="rId27"/>
    <p:sldId id="318" r:id="rId28"/>
    <p:sldId id="324" r:id="rId29"/>
  </p:sldIdLst>
  <p:sldSz cx="10058400" cy="7772400"/>
  <p:notesSz cx="6929438" cy="9286875"/>
  <p:defaultText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88">
          <p15:clr>
            <a:srgbClr val="A4A3A4"/>
          </p15:clr>
        </p15:guide>
        <p15:guide id="2" orient="horz" pos="4608">
          <p15:clr>
            <a:srgbClr val="A4A3A4"/>
          </p15:clr>
        </p15:guide>
        <p15:guide id="3" pos="288">
          <p15:clr>
            <a:srgbClr val="A4A3A4"/>
          </p15:clr>
        </p15:guide>
        <p15:guide id="4" pos="6048">
          <p15:clr>
            <a:srgbClr val="A4A3A4"/>
          </p15:clr>
        </p15:guide>
        <p15:guide id="5" orient="horz" pos="446">
          <p15:clr>
            <a:srgbClr val="A4A3A4"/>
          </p15:clr>
        </p15:guide>
        <p15:guide id="6" orient="horz" pos="4402">
          <p15:clr>
            <a:srgbClr val="A4A3A4"/>
          </p15:clr>
        </p15:guide>
        <p15:guide id="7" orient="horz" pos="2273">
          <p15:clr>
            <a:srgbClr val="A4A3A4"/>
          </p15:clr>
        </p15:guide>
        <p15:guide id="8" orient="horz" pos="3304">
          <p15:clr>
            <a:srgbClr val="A4A3A4"/>
          </p15:clr>
        </p15:guide>
        <p15:guide id="9" orient="horz" pos="4734">
          <p15:clr>
            <a:srgbClr val="A4A3A4"/>
          </p15:clr>
        </p15:guide>
        <p15:guide id="10" pos="275">
          <p15:clr>
            <a:srgbClr val="A4A3A4"/>
          </p15:clr>
        </p15:guide>
        <p15:guide id="11" pos="6001">
          <p15:clr>
            <a:srgbClr val="A4A3A4"/>
          </p15:clr>
        </p15:guide>
        <p15:guide id="12" pos="6105">
          <p15:clr>
            <a:srgbClr val="A4A3A4"/>
          </p15:clr>
        </p15:guide>
        <p15:guide id="13" orient="horz" pos="271">
          <p15:clr>
            <a:srgbClr val="A4A3A4"/>
          </p15:clr>
        </p15:guide>
        <p15:guide id="14" orient="horz" pos="2604">
          <p15:clr>
            <a:srgbClr val="A4A3A4"/>
          </p15:clr>
        </p15:guide>
        <p15:guide id="15" orient="horz" pos="522">
          <p15:clr>
            <a:srgbClr val="A4A3A4"/>
          </p15:clr>
        </p15:guide>
        <p15:guide id="16" orient="horz" pos="4894">
          <p15:clr>
            <a:srgbClr val="A4A3A4"/>
          </p15:clr>
        </p15:guide>
        <p15:guide id="17" orient="horz" pos="935">
          <p15:clr>
            <a:srgbClr val="A4A3A4"/>
          </p15:clr>
        </p15:guide>
        <p15:guide id="18" orient="horz" pos="1416">
          <p15:clr>
            <a:srgbClr val="A4A3A4"/>
          </p15:clr>
        </p15:guide>
        <p15:guide id="19" orient="horz" pos="4895">
          <p15:clr>
            <a:srgbClr val="A4A3A4"/>
          </p15:clr>
        </p15:guide>
        <p15:guide id="20" orient="horz" pos="3078">
          <p15:clr>
            <a:srgbClr val="A4A3A4"/>
          </p15:clr>
        </p15:guide>
        <p15:guide id="21" orient="horz" pos="828">
          <p15:clr>
            <a:srgbClr val="A4A3A4"/>
          </p15:clr>
        </p15:guide>
        <p15:guide id="22" orient="horz" pos="4011">
          <p15:clr>
            <a:srgbClr val="A4A3A4"/>
          </p15:clr>
        </p15:guide>
        <p15:guide id="23" orient="horz" pos="3316">
          <p15:clr>
            <a:srgbClr val="A4A3A4"/>
          </p15:clr>
        </p15:guide>
        <p15:guide id="24" pos="601">
          <p15:clr>
            <a:srgbClr val="A4A3A4"/>
          </p15:clr>
        </p15:guide>
        <p15:guide id="25" pos="1893">
          <p15:clr>
            <a:srgbClr val="A4A3A4"/>
          </p15:clr>
        </p15:guide>
        <p15:guide id="26" pos="1636">
          <p15:clr>
            <a:srgbClr val="A4A3A4"/>
          </p15:clr>
        </p15:guide>
        <p15:guide id="27" pos="2711">
          <p15:clr>
            <a:srgbClr val="A4A3A4"/>
          </p15:clr>
        </p15:guide>
        <p15:guide id="28" pos="6112">
          <p15:clr>
            <a:srgbClr val="A4A3A4"/>
          </p15:clr>
        </p15:guide>
        <p15:guide id="29" pos="4641">
          <p15:clr>
            <a:srgbClr val="A4A3A4"/>
          </p15:clr>
        </p15:guide>
      </p15:sldGuideLst>
    </p:ext>
    <p:ext uri="{2D200454-40CA-4A62-9FC3-DE9A4176ACB9}">
      <p15:notesGuideLst xmlns:p15="http://schemas.microsoft.com/office/powerpoint/2012/main" xmlns="">
        <p15:guide id="1" orient="horz" pos="4652">
          <p15:clr>
            <a:srgbClr val="A4A3A4"/>
          </p15:clr>
        </p15:guide>
        <p15:guide id="2" pos="2928">
          <p15:clr>
            <a:srgbClr val="A4A3A4"/>
          </p15:clr>
        </p15:guide>
        <p15:guide id="3" orient="horz" pos="2925">
          <p15:clr>
            <a:srgbClr val="A4A3A4"/>
          </p15:clr>
        </p15:guide>
        <p15:guide id="4" pos="218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40A0"/>
    <a:srgbClr val="ED1C24"/>
    <a:srgbClr val="476170"/>
    <a:srgbClr val="008000"/>
    <a:srgbClr val="9CB7FF"/>
    <a:srgbClr val="0099FF"/>
    <a:srgbClr val="CFD2D5"/>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117" autoAdjust="0"/>
    <p:restoredTop sz="81726" autoAdjust="0"/>
  </p:normalViewPr>
  <p:slideViewPr>
    <p:cSldViewPr snapToGrid="0">
      <p:cViewPr>
        <p:scale>
          <a:sx n="70" d="100"/>
          <a:sy n="70" d="100"/>
        </p:scale>
        <p:origin x="-762" y="-66"/>
      </p:cViewPr>
      <p:guideLst>
        <p:guide orient="horz" pos="288"/>
        <p:guide orient="horz" pos="4608"/>
        <p:guide orient="horz" pos="446"/>
        <p:guide orient="horz" pos="4402"/>
        <p:guide orient="horz" pos="2273"/>
        <p:guide orient="horz" pos="3304"/>
        <p:guide orient="horz" pos="4734"/>
        <p:guide orient="horz" pos="271"/>
        <p:guide orient="horz" pos="2604"/>
        <p:guide orient="horz" pos="522"/>
        <p:guide orient="horz" pos="4894"/>
        <p:guide orient="horz" pos="935"/>
        <p:guide orient="horz" pos="1416"/>
        <p:guide orient="horz" pos="4895"/>
        <p:guide orient="horz" pos="3078"/>
        <p:guide orient="horz" pos="828"/>
        <p:guide orient="horz" pos="4011"/>
        <p:guide orient="horz" pos="3316"/>
        <p:guide pos="288"/>
        <p:guide pos="6048"/>
        <p:guide pos="275"/>
        <p:guide pos="6001"/>
        <p:guide pos="6105"/>
        <p:guide pos="601"/>
        <p:guide pos="1893"/>
        <p:guide pos="1636"/>
        <p:guide pos="2711"/>
        <p:guide pos="6112"/>
        <p:guide pos="464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howGuides="1">
      <p:cViewPr varScale="1">
        <p:scale>
          <a:sx n="80" d="100"/>
          <a:sy n="80" d="100"/>
        </p:scale>
        <p:origin x="-3222" y="-90"/>
      </p:cViewPr>
      <p:guideLst>
        <p:guide orient="horz" pos="4652"/>
        <p:guide orient="horz" pos="2925"/>
        <p:guide pos="2928"/>
        <p:guide pos="2183"/>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23C8BF-34DB-4204-83A6-E80B895BDA9E}" type="doc">
      <dgm:prSet loTypeId="urn:microsoft.com/office/officeart/2005/8/layout/cycle8" loCatId="cycle" qsTypeId="urn:microsoft.com/office/officeart/2005/8/quickstyle/simple1" qsCatId="simple" csTypeId="urn:microsoft.com/office/officeart/2005/8/colors/colorful5" csCatId="colorful" phldr="1"/>
      <dgm:spPr/>
    </dgm:pt>
    <dgm:pt modelId="{A19BE049-0725-453B-8DCF-6A405C7E2547}">
      <dgm:prSet phldrT="[Texto]"/>
      <dgm:spPr/>
      <dgm:t>
        <a:bodyPr/>
        <a:lstStyle/>
        <a:p>
          <a:r>
            <a:rPr lang="es-ES" b="1" dirty="0"/>
            <a:t>Área Participación Ciudadana</a:t>
          </a:r>
        </a:p>
      </dgm:t>
    </dgm:pt>
    <dgm:pt modelId="{661BBAE1-811C-4B56-BF4B-6C1E878C97C3}" type="parTrans" cxnId="{9732F611-0C98-42D0-8635-6C2471219B45}">
      <dgm:prSet/>
      <dgm:spPr/>
      <dgm:t>
        <a:bodyPr/>
        <a:lstStyle/>
        <a:p>
          <a:endParaRPr lang="es-ES"/>
        </a:p>
      </dgm:t>
    </dgm:pt>
    <dgm:pt modelId="{6B325884-4E06-4ACD-A668-776908D6A1A8}" type="sibTrans" cxnId="{9732F611-0C98-42D0-8635-6C2471219B45}">
      <dgm:prSet/>
      <dgm:spPr/>
      <dgm:t>
        <a:bodyPr/>
        <a:lstStyle/>
        <a:p>
          <a:endParaRPr lang="es-ES"/>
        </a:p>
      </dgm:t>
    </dgm:pt>
    <dgm:pt modelId="{81F0CC47-EE34-48B0-ABCF-DBD22347B29C}">
      <dgm:prSet phldrT="[Texto]"/>
      <dgm:spPr/>
      <dgm:t>
        <a:bodyPr/>
        <a:lstStyle/>
        <a:p>
          <a:r>
            <a:rPr lang="es-ES" b="1" dirty="0"/>
            <a:t>Área Rendición de Cuentas</a:t>
          </a:r>
        </a:p>
      </dgm:t>
    </dgm:pt>
    <dgm:pt modelId="{BF42E649-4D71-46A6-BEEF-3000D5BC66DF}" type="parTrans" cxnId="{729C2F5D-1820-4901-81F5-7B01105DA4FF}">
      <dgm:prSet/>
      <dgm:spPr/>
      <dgm:t>
        <a:bodyPr/>
        <a:lstStyle/>
        <a:p>
          <a:endParaRPr lang="es-ES"/>
        </a:p>
      </dgm:t>
    </dgm:pt>
    <dgm:pt modelId="{EC3E69CB-AD7B-4D17-AF6A-E3334AB5D8B1}" type="sibTrans" cxnId="{729C2F5D-1820-4901-81F5-7B01105DA4FF}">
      <dgm:prSet/>
      <dgm:spPr/>
      <dgm:t>
        <a:bodyPr/>
        <a:lstStyle/>
        <a:p>
          <a:endParaRPr lang="es-ES"/>
        </a:p>
      </dgm:t>
    </dgm:pt>
    <dgm:pt modelId="{5D1BA206-A119-4F2E-B91F-91F056476F41}">
      <dgm:prSet phldrT="[Texto]" custT="1"/>
      <dgm:spPr>
        <a:solidFill>
          <a:srgbClr val="FF9900"/>
        </a:solidFill>
      </dgm:spPr>
      <dgm:t>
        <a:bodyPr/>
        <a:lstStyle/>
        <a:p>
          <a:pPr algn="ctr"/>
          <a:r>
            <a:rPr lang="es-ES" sz="700" b="1" dirty="0"/>
            <a:t>Área Transparencia</a:t>
          </a:r>
        </a:p>
      </dgm:t>
    </dgm:pt>
    <dgm:pt modelId="{B128E5D0-1F36-409A-81BB-73A5FA59E0B0}" type="parTrans" cxnId="{28914ED9-301B-468C-9065-EEF0073232AA}">
      <dgm:prSet/>
      <dgm:spPr/>
      <dgm:t>
        <a:bodyPr/>
        <a:lstStyle/>
        <a:p>
          <a:endParaRPr lang="es-ES"/>
        </a:p>
      </dgm:t>
    </dgm:pt>
    <dgm:pt modelId="{903D387F-8D29-4387-930C-381C69EE826B}" type="sibTrans" cxnId="{28914ED9-301B-468C-9065-EEF0073232AA}">
      <dgm:prSet/>
      <dgm:spPr/>
      <dgm:t>
        <a:bodyPr/>
        <a:lstStyle/>
        <a:p>
          <a:endParaRPr lang="es-ES"/>
        </a:p>
      </dgm:t>
    </dgm:pt>
    <dgm:pt modelId="{170108C9-3F3F-4DAE-B4DB-D6EF9F071361}" type="pres">
      <dgm:prSet presAssocID="{3823C8BF-34DB-4204-83A6-E80B895BDA9E}" presName="compositeShape" presStyleCnt="0">
        <dgm:presLayoutVars>
          <dgm:chMax val="7"/>
          <dgm:dir/>
          <dgm:resizeHandles val="exact"/>
        </dgm:presLayoutVars>
      </dgm:prSet>
      <dgm:spPr/>
    </dgm:pt>
    <dgm:pt modelId="{5E244267-9E87-4FEF-81EB-EE8D7E26C0EA}" type="pres">
      <dgm:prSet presAssocID="{3823C8BF-34DB-4204-83A6-E80B895BDA9E}" presName="wedge1" presStyleLbl="node1" presStyleIdx="0" presStyleCnt="3"/>
      <dgm:spPr/>
      <dgm:t>
        <a:bodyPr/>
        <a:lstStyle/>
        <a:p>
          <a:endParaRPr lang="es-PY"/>
        </a:p>
      </dgm:t>
    </dgm:pt>
    <dgm:pt modelId="{B2EF6A15-8C53-4065-A9BA-5DE0ECD4552B}" type="pres">
      <dgm:prSet presAssocID="{3823C8BF-34DB-4204-83A6-E80B895BDA9E}" presName="dummy1a" presStyleCnt="0"/>
      <dgm:spPr/>
    </dgm:pt>
    <dgm:pt modelId="{04C6FB5C-71D6-4977-8F1B-201BB1807267}" type="pres">
      <dgm:prSet presAssocID="{3823C8BF-34DB-4204-83A6-E80B895BDA9E}" presName="dummy1b" presStyleCnt="0"/>
      <dgm:spPr/>
    </dgm:pt>
    <dgm:pt modelId="{10B1E82B-FC34-434B-B422-2A69812ECF60}" type="pres">
      <dgm:prSet presAssocID="{3823C8BF-34DB-4204-83A6-E80B895BDA9E}" presName="wedge1Tx" presStyleLbl="node1" presStyleIdx="0" presStyleCnt="3">
        <dgm:presLayoutVars>
          <dgm:chMax val="0"/>
          <dgm:chPref val="0"/>
          <dgm:bulletEnabled val="1"/>
        </dgm:presLayoutVars>
      </dgm:prSet>
      <dgm:spPr/>
      <dgm:t>
        <a:bodyPr/>
        <a:lstStyle/>
        <a:p>
          <a:endParaRPr lang="es-PY"/>
        </a:p>
      </dgm:t>
    </dgm:pt>
    <dgm:pt modelId="{296651AC-F031-421F-8038-9D949F059578}" type="pres">
      <dgm:prSet presAssocID="{3823C8BF-34DB-4204-83A6-E80B895BDA9E}" presName="wedge2" presStyleLbl="node1" presStyleIdx="1" presStyleCnt="3"/>
      <dgm:spPr/>
      <dgm:t>
        <a:bodyPr/>
        <a:lstStyle/>
        <a:p>
          <a:endParaRPr lang="es-PY"/>
        </a:p>
      </dgm:t>
    </dgm:pt>
    <dgm:pt modelId="{4AE6B7EE-93E4-4F5E-8E02-C34D801BA646}" type="pres">
      <dgm:prSet presAssocID="{3823C8BF-34DB-4204-83A6-E80B895BDA9E}" presName="dummy2a" presStyleCnt="0"/>
      <dgm:spPr/>
    </dgm:pt>
    <dgm:pt modelId="{3037E3B4-F1E3-4EB9-A1F3-4DA2E95B1A4F}" type="pres">
      <dgm:prSet presAssocID="{3823C8BF-34DB-4204-83A6-E80B895BDA9E}" presName="dummy2b" presStyleCnt="0"/>
      <dgm:spPr/>
    </dgm:pt>
    <dgm:pt modelId="{DB34E77D-7549-4A52-AC02-7DF5C373DBE3}" type="pres">
      <dgm:prSet presAssocID="{3823C8BF-34DB-4204-83A6-E80B895BDA9E}" presName="wedge2Tx" presStyleLbl="node1" presStyleIdx="1" presStyleCnt="3">
        <dgm:presLayoutVars>
          <dgm:chMax val="0"/>
          <dgm:chPref val="0"/>
          <dgm:bulletEnabled val="1"/>
        </dgm:presLayoutVars>
      </dgm:prSet>
      <dgm:spPr/>
      <dgm:t>
        <a:bodyPr/>
        <a:lstStyle/>
        <a:p>
          <a:endParaRPr lang="es-PY"/>
        </a:p>
      </dgm:t>
    </dgm:pt>
    <dgm:pt modelId="{1734E760-D02A-4231-8787-A14419518D8C}" type="pres">
      <dgm:prSet presAssocID="{3823C8BF-34DB-4204-83A6-E80B895BDA9E}" presName="wedge3" presStyleLbl="node1" presStyleIdx="2" presStyleCnt="3" custScaleX="108613"/>
      <dgm:spPr/>
      <dgm:t>
        <a:bodyPr/>
        <a:lstStyle/>
        <a:p>
          <a:endParaRPr lang="es-PY"/>
        </a:p>
      </dgm:t>
    </dgm:pt>
    <dgm:pt modelId="{EFC65F6C-1070-4E02-9169-BA58187DF45D}" type="pres">
      <dgm:prSet presAssocID="{3823C8BF-34DB-4204-83A6-E80B895BDA9E}" presName="dummy3a" presStyleCnt="0"/>
      <dgm:spPr/>
    </dgm:pt>
    <dgm:pt modelId="{28383DD7-155F-4A2A-893E-0D00748B49F4}" type="pres">
      <dgm:prSet presAssocID="{3823C8BF-34DB-4204-83A6-E80B895BDA9E}" presName="dummy3b" presStyleCnt="0"/>
      <dgm:spPr/>
    </dgm:pt>
    <dgm:pt modelId="{506AE9BE-36C3-49DB-BDC3-90C5CEE5E56F}" type="pres">
      <dgm:prSet presAssocID="{3823C8BF-34DB-4204-83A6-E80B895BDA9E}" presName="wedge3Tx" presStyleLbl="node1" presStyleIdx="2" presStyleCnt="3">
        <dgm:presLayoutVars>
          <dgm:chMax val="0"/>
          <dgm:chPref val="0"/>
          <dgm:bulletEnabled val="1"/>
        </dgm:presLayoutVars>
      </dgm:prSet>
      <dgm:spPr/>
      <dgm:t>
        <a:bodyPr/>
        <a:lstStyle/>
        <a:p>
          <a:endParaRPr lang="es-PY"/>
        </a:p>
      </dgm:t>
    </dgm:pt>
    <dgm:pt modelId="{BCE30CD9-6FD7-4D71-9711-2C20779449E1}" type="pres">
      <dgm:prSet presAssocID="{6B325884-4E06-4ACD-A668-776908D6A1A8}" presName="arrowWedge1" presStyleLbl="fgSibTrans2D1" presStyleIdx="0" presStyleCnt="3"/>
      <dgm:spPr/>
    </dgm:pt>
    <dgm:pt modelId="{067AC062-0186-432D-8B75-A9280F5AB686}" type="pres">
      <dgm:prSet presAssocID="{EC3E69CB-AD7B-4D17-AF6A-E3334AB5D8B1}" presName="arrowWedge2" presStyleLbl="fgSibTrans2D1" presStyleIdx="1" presStyleCnt="3"/>
      <dgm:spPr/>
    </dgm:pt>
    <dgm:pt modelId="{05D57936-7952-4407-BB4D-F96A69DA6F77}" type="pres">
      <dgm:prSet presAssocID="{903D387F-8D29-4387-930C-381C69EE826B}" presName="arrowWedge3" presStyleLbl="fgSibTrans2D1" presStyleIdx="2" presStyleCnt="3"/>
      <dgm:spPr>
        <a:solidFill>
          <a:srgbClr val="FF9900"/>
        </a:solidFill>
      </dgm:spPr>
    </dgm:pt>
  </dgm:ptLst>
  <dgm:cxnLst>
    <dgm:cxn modelId="{9732F611-0C98-42D0-8635-6C2471219B45}" srcId="{3823C8BF-34DB-4204-83A6-E80B895BDA9E}" destId="{A19BE049-0725-453B-8DCF-6A405C7E2547}" srcOrd="0" destOrd="0" parTransId="{661BBAE1-811C-4B56-BF4B-6C1E878C97C3}" sibTransId="{6B325884-4E06-4ACD-A668-776908D6A1A8}"/>
    <dgm:cxn modelId="{F5A9C256-7150-4307-A2C7-0D49F973CB18}" type="presOf" srcId="{5D1BA206-A119-4F2E-B91F-91F056476F41}" destId="{506AE9BE-36C3-49DB-BDC3-90C5CEE5E56F}" srcOrd="1" destOrd="0" presId="urn:microsoft.com/office/officeart/2005/8/layout/cycle8"/>
    <dgm:cxn modelId="{729C2F5D-1820-4901-81F5-7B01105DA4FF}" srcId="{3823C8BF-34DB-4204-83A6-E80B895BDA9E}" destId="{81F0CC47-EE34-48B0-ABCF-DBD22347B29C}" srcOrd="1" destOrd="0" parTransId="{BF42E649-4D71-46A6-BEEF-3000D5BC66DF}" sibTransId="{EC3E69CB-AD7B-4D17-AF6A-E3334AB5D8B1}"/>
    <dgm:cxn modelId="{28914ED9-301B-468C-9065-EEF0073232AA}" srcId="{3823C8BF-34DB-4204-83A6-E80B895BDA9E}" destId="{5D1BA206-A119-4F2E-B91F-91F056476F41}" srcOrd="2" destOrd="0" parTransId="{B128E5D0-1F36-409A-81BB-73A5FA59E0B0}" sibTransId="{903D387F-8D29-4387-930C-381C69EE826B}"/>
    <dgm:cxn modelId="{F521E9EE-7B95-42F0-903F-DEA467B7ACB0}" type="presOf" srcId="{A19BE049-0725-453B-8DCF-6A405C7E2547}" destId="{5E244267-9E87-4FEF-81EB-EE8D7E26C0EA}" srcOrd="0" destOrd="0" presId="urn:microsoft.com/office/officeart/2005/8/layout/cycle8"/>
    <dgm:cxn modelId="{B7D7C08A-EA6B-4677-BD89-583B2564DF1A}" type="presOf" srcId="{81F0CC47-EE34-48B0-ABCF-DBD22347B29C}" destId="{DB34E77D-7549-4A52-AC02-7DF5C373DBE3}" srcOrd="1" destOrd="0" presId="urn:microsoft.com/office/officeart/2005/8/layout/cycle8"/>
    <dgm:cxn modelId="{CDC7DF73-E847-469D-BB11-2BF88810D96F}" type="presOf" srcId="{3823C8BF-34DB-4204-83A6-E80B895BDA9E}" destId="{170108C9-3F3F-4DAE-B4DB-D6EF9F071361}" srcOrd="0" destOrd="0" presId="urn:microsoft.com/office/officeart/2005/8/layout/cycle8"/>
    <dgm:cxn modelId="{B03DE0EA-5EEA-48E4-A5B2-390214BED728}" type="presOf" srcId="{81F0CC47-EE34-48B0-ABCF-DBD22347B29C}" destId="{296651AC-F031-421F-8038-9D949F059578}" srcOrd="0" destOrd="0" presId="urn:microsoft.com/office/officeart/2005/8/layout/cycle8"/>
    <dgm:cxn modelId="{D0B8DF83-D8C6-43AA-B476-83E4908ED704}" type="presOf" srcId="{A19BE049-0725-453B-8DCF-6A405C7E2547}" destId="{10B1E82B-FC34-434B-B422-2A69812ECF60}" srcOrd="1" destOrd="0" presId="urn:microsoft.com/office/officeart/2005/8/layout/cycle8"/>
    <dgm:cxn modelId="{7236F3F5-1758-4171-AF4B-76B216D86CC8}" type="presOf" srcId="{5D1BA206-A119-4F2E-B91F-91F056476F41}" destId="{1734E760-D02A-4231-8787-A14419518D8C}" srcOrd="0" destOrd="0" presId="urn:microsoft.com/office/officeart/2005/8/layout/cycle8"/>
    <dgm:cxn modelId="{9816CD3D-4F15-4534-A3E3-FED0E9B56BBC}" type="presParOf" srcId="{170108C9-3F3F-4DAE-B4DB-D6EF9F071361}" destId="{5E244267-9E87-4FEF-81EB-EE8D7E26C0EA}" srcOrd="0" destOrd="0" presId="urn:microsoft.com/office/officeart/2005/8/layout/cycle8"/>
    <dgm:cxn modelId="{91BADBE8-DF44-4936-9BB0-25509473B29E}" type="presParOf" srcId="{170108C9-3F3F-4DAE-B4DB-D6EF9F071361}" destId="{B2EF6A15-8C53-4065-A9BA-5DE0ECD4552B}" srcOrd="1" destOrd="0" presId="urn:microsoft.com/office/officeart/2005/8/layout/cycle8"/>
    <dgm:cxn modelId="{09FD48CE-0493-4E19-8145-1304494DC0B3}" type="presParOf" srcId="{170108C9-3F3F-4DAE-B4DB-D6EF9F071361}" destId="{04C6FB5C-71D6-4977-8F1B-201BB1807267}" srcOrd="2" destOrd="0" presId="urn:microsoft.com/office/officeart/2005/8/layout/cycle8"/>
    <dgm:cxn modelId="{D479BBA6-E899-4EE7-B43C-D57BE2CAE9B3}" type="presParOf" srcId="{170108C9-3F3F-4DAE-B4DB-D6EF9F071361}" destId="{10B1E82B-FC34-434B-B422-2A69812ECF60}" srcOrd="3" destOrd="0" presId="urn:microsoft.com/office/officeart/2005/8/layout/cycle8"/>
    <dgm:cxn modelId="{3FD06416-5761-4172-B90C-021A2098381B}" type="presParOf" srcId="{170108C9-3F3F-4DAE-B4DB-D6EF9F071361}" destId="{296651AC-F031-421F-8038-9D949F059578}" srcOrd="4" destOrd="0" presId="urn:microsoft.com/office/officeart/2005/8/layout/cycle8"/>
    <dgm:cxn modelId="{30CDE9FC-E622-4A2B-B6C7-5E2EE7D081D6}" type="presParOf" srcId="{170108C9-3F3F-4DAE-B4DB-D6EF9F071361}" destId="{4AE6B7EE-93E4-4F5E-8E02-C34D801BA646}" srcOrd="5" destOrd="0" presId="urn:microsoft.com/office/officeart/2005/8/layout/cycle8"/>
    <dgm:cxn modelId="{7367E356-568F-454D-8511-F9066548853F}" type="presParOf" srcId="{170108C9-3F3F-4DAE-B4DB-D6EF9F071361}" destId="{3037E3B4-F1E3-4EB9-A1F3-4DA2E95B1A4F}" srcOrd="6" destOrd="0" presId="urn:microsoft.com/office/officeart/2005/8/layout/cycle8"/>
    <dgm:cxn modelId="{806339E9-FCA1-49E5-98E6-4A430528D60E}" type="presParOf" srcId="{170108C9-3F3F-4DAE-B4DB-D6EF9F071361}" destId="{DB34E77D-7549-4A52-AC02-7DF5C373DBE3}" srcOrd="7" destOrd="0" presId="urn:microsoft.com/office/officeart/2005/8/layout/cycle8"/>
    <dgm:cxn modelId="{E42D1B5C-3868-4D69-B46E-2F7D8B5F37C7}" type="presParOf" srcId="{170108C9-3F3F-4DAE-B4DB-D6EF9F071361}" destId="{1734E760-D02A-4231-8787-A14419518D8C}" srcOrd="8" destOrd="0" presId="urn:microsoft.com/office/officeart/2005/8/layout/cycle8"/>
    <dgm:cxn modelId="{AE89966E-3F10-4F80-94B7-8DE4AA857DFE}" type="presParOf" srcId="{170108C9-3F3F-4DAE-B4DB-D6EF9F071361}" destId="{EFC65F6C-1070-4E02-9169-BA58187DF45D}" srcOrd="9" destOrd="0" presId="urn:microsoft.com/office/officeart/2005/8/layout/cycle8"/>
    <dgm:cxn modelId="{1DA078B5-0939-44A7-A820-65722EA66A60}" type="presParOf" srcId="{170108C9-3F3F-4DAE-B4DB-D6EF9F071361}" destId="{28383DD7-155F-4A2A-893E-0D00748B49F4}" srcOrd="10" destOrd="0" presId="urn:microsoft.com/office/officeart/2005/8/layout/cycle8"/>
    <dgm:cxn modelId="{1B257126-71A5-4DA6-8DA9-2872F6EF7518}" type="presParOf" srcId="{170108C9-3F3F-4DAE-B4DB-D6EF9F071361}" destId="{506AE9BE-36C3-49DB-BDC3-90C5CEE5E56F}" srcOrd="11" destOrd="0" presId="urn:microsoft.com/office/officeart/2005/8/layout/cycle8"/>
    <dgm:cxn modelId="{1F75F27A-3F72-4823-8BB0-43C677075DA7}" type="presParOf" srcId="{170108C9-3F3F-4DAE-B4DB-D6EF9F071361}" destId="{BCE30CD9-6FD7-4D71-9711-2C20779449E1}" srcOrd="12" destOrd="0" presId="urn:microsoft.com/office/officeart/2005/8/layout/cycle8"/>
    <dgm:cxn modelId="{F27D5617-3EC1-48B2-99D9-528925472AB7}" type="presParOf" srcId="{170108C9-3F3F-4DAE-B4DB-D6EF9F071361}" destId="{067AC062-0186-432D-8B75-A9280F5AB686}" srcOrd="13" destOrd="0" presId="urn:microsoft.com/office/officeart/2005/8/layout/cycle8"/>
    <dgm:cxn modelId="{14B3CC45-C008-48AC-A505-F5C481526FCE}" type="presParOf" srcId="{170108C9-3F3F-4DAE-B4DB-D6EF9F071361}" destId="{05D57936-7952-4407-BB4D-F96A69DA6F77}" srcOrd="14" destOrd="0" presId="urn:microsoft.com/office/officeart/2005/8/layout/cycle8"/>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F6CDE86-EC9B-43AC-8ED4-8D39AA1743C4}" type="doc">
      <dgm:prSet loTypeId="urn:microsoft.com/office/officeart/2005/8/layout/vList2" loCatId="list" qsTypeId="urn:microsoft.com/office/officeart/2005/8/quickstyle/3d1" qsCatId="3D" csTypeId="urn:microsoft.com/office/officeart/2005/8/colors/accent3_3" csCatId="accent3" phldr="1"/>
      <dgm:spPr/>
      <dgm:t>
        <a:bodyPr/>
        <a:lstStyle/>
        <a:p>
          <a:endParaRPr lang="es-ES"/>
        </a:p>
      </dgm:t>
    </dgm:pt>
    <dgm:pt modelId="{CA876B8C-AC5E-40D8-9702-F12AE16F84EB}">
      <dgm:prSet phldrT="[Texto]" custT="1"/>
      <dgm:spPr/>
      <dgm:t>
        <a:bodyPr/>
        <a:lstStyle/>
        <a:p>
          <a:r>
            <a:rPr lang="es-ES" sz="2000" b="1" dirty="0"/>
            <a:t>Ley Nº 5189/2014</a:t>
          </a:r>
        </a:p>
      </dgm:t>
    </dgm:pt>
    <dgm:pt modelId="{155E9ECC-F3EB-49CF-9EE9-A52C061F03C9}" type="parTrans" cxnId="{29AA369F-5B0A-4A66-9FCE-F9337DB3D7F2}">
      <dgm:prSet/>
      <dgm:spPr/>
      <dgm:t>
        <a:bodyPr/>
        <a:lstStyle/>
        <a:p>
          <a:endParaRPr lang="es-ES" sz="1600"/>
        </a:p>
      </dgm:t>
    </dgm:pt>
    <dgm:pt modelId="{EC59A9AA-F4B7-4A95-8E75-171F31FF312F}" type="sibTrans" cxnId="{29AA369F-5B0A-4A66-9FCE-F9337DB3D7F2}">
      <dgm:prSet/>
      <dgm:spPr/>
      <dgm:t>
        <a:bodyPr/>
        <a:lstStyle/>
        <a:p>
          <a:endParaRPr lang="es-ES" sz="1600"/>
        </a:p>
      </dgm:t>
    </dgm:pt>
    <dgm:pt modelId="{A4B7D030-44D3-4D59-8863-2C35D8C514FB}">
      <dgm:prSet custT="1"/>
      <dgm:spPr/>
      <dgm:t>
        <a:bodyPr/>
        <a:lstStyle/>
        <a:p>
          <a:pPr algn="just">
            <a:lnSpc>
              <a:spcPct val="150000"/>
            </a:lnSpc>
          </a:pPr>
          <a:r>
            <a:rPr lang="es-ES" sz="1800" b="1" dirty="0"/>
            <a:t>“Que establece la obligatoriedad de la provisión de informaciones en el uso de los recursos públicos sobre remuneraciones y otras retribuciones asignadas al servidor público de la República del Paraguay”</a:t>
          </a:r>
          <a:endParaRPr lang="es-ES" sz="1800" dirty="0"/>
        </a:p>
      </dgm:t>
    </dgm:pt>
    <dgm:pt modelId="{95A01D78-0989-48E0-B51A-CFD9019E71FC}" type="parTrans" cxnId="{025EB931-8BBB-4C97-B57D-88CDECCA5338}">
      <dgm:prSet/>
      <dgm:spPr/>
      <dgm:t>
        <a:bodyPr/>
        <a:lstStyle/>
        <a:p>
          <a:endParaRPr lang="es-ES" sz="1600"/>
        </a:p>
      </dgm:t>
    </dgm:pt>
    <dgm:pt modelId="{05D7FFFE-9AA0-43EE-A809-FE2C6EC2F14E}" type="sibTrans" cxnId="{025EB931-8BBB-4C97-B57D-88CDECCA5338}">
      <dgm:prSet/>
      <dgm:spPr/>
      <dgm:t>
        <a:bodyPr/>
        <a:lstStyle/>
        <a:p>
          <a:endParaRPr lang="es-ES" sz="1600"/>
        </a:p>
      </dgm:t>
    </dgm:pt>
    <dgm:pt modelId="{AAA9B0DA-6670-48BC-BCE7-37487A722841}">
      <dgm:prSet custT="1"/>
      <dgm:spPr/>
      <dgm:t>
        <a:bodyPr/>
        <a:lstStyle/>
        <a:p>
          <a:pPr algn="just">
            <a:lnSpc>
              <a:spcPct val="150000"/>
            </a:lnSpc>
          </a:pPr>
          <a:r>
            <a:rPr lang="es-ES" sz="1800" b="1" dirty="0"/>
            <a:t>“De libre acceso ciudadano a la información pública y transparencia gubernamental”</a:t>
          </a:r>
          <a:endParaRPr lang="es-ES" sz="1800" dirty="0"/>
        </a:p>
      </dgm:t>
    </dgm:pt>
    <dgm:pt modelId="{4F7ED1A1-4987-4AC6-9F8E-FC9F6FB1C7BA}" type="parTrans" cxnId="{E363DDE2-4BB9-4D1E-9A60-48EC08AA3372}">
      <dgm:prSet/>
      <dgm:spPr/>
      <dgm:t>
        <a:bodyPr/>
        <a:lstStyle/>
        <a:p>
          <a:endParaRPr lang="es-ES" sz="1600"/>
        </a:p>
      </dgm:t>
    </dgm:pt>
    <dgm:pt modelId="{76F11844-8C17-4BDC-B8BC-092CC5090284}" type="sibTrans" cxnId="{E363DDE2-4BB9-4D1E-9A60-48EC08AA3372}">
      <dgm:prSet/>
      <dgm:spPr/>
      <dgm:t>
        <a:bodyPr/>
        <a:lstStyle/>
        <a:p>
          <a:endParaRPr lang="es-ES" sz="1600"/>
        </a:p>
      </dgm:t>
    </dgm:pt>
    <dgm:pt modelId="{1831B6AB-EE6A-4531-A32F-7FFD6CF0926F}">
      <dgm:prSet custT="1"/>
      <dgm:spPr/>
      <dgm:t>
        <a:bodyPr/>
        <a:lstStyle/>
        <a:p>
          <a:r>
            <a:rPr lang="es-ES" sz="2000" b="1" dirty="0"/>
            <a:t>Decreto Nº 4064/2015</a:t>
          </a:r>
        </a:p>
      </dgm:t>
    </dgm:pt>
    <dgm:pt modelId="{DD3D898A-AE05-47E3-A523-F0FD45367FDF}" type="parTrans" cxnId="{82DD7802-B1EF-406F-8510-28B5B5D94524}">
      <dgm:prSet/>
      <dgm:spPr/>
      <dgm:t>
        <a:bodyPr/>
        <a:lstStyle/>
        <a:p>
          <a:endParaRPr lang="es-ES" sz="1600"/>
        </a:p>
      </dgm:t>
    </dgm:pt>
    <dgm:pt modelId="{5C1858B6-C33E-4C31-8F27-F441F13B6D98}" type="sibTrans" cxnId="{82DD7802-B1EF-406F-8510-28B5B5D94524}">
      <dgm:prSet/>
      <dgm:spPr/>
      <dgm:t>
        <a:bodyPr/>
        <a:lstStyle/>
        <a:p>
          <a:endParaRPr lang="es-ES" sz="1600"/>
        </a:p>
      </dgm:t>
    </dgm:pt>
    <dgm:pt modelId="{16AB94D5-516E-4DC6-8AF5-9D39E573F6A3}">
      <dgm:prSet custT="1"/>
      <dgm:spPr/>
      <dgm:t>
        <a:bodyPr/>
        <a:lstStyle/>
        <a:p>
          <a:r>
            <a:rPr lang="es-ES" sz="2000" b="1" dirty="0"/>
            <a:t>Ley Nº 5.282/2014 </a:t>
          </a:r>
          <a:endParaRPr lang="es-ES" sz="2000" dirty="0"/>
        </a:p>
      </dgm:t>
    </dgm:pt>
    <dgm:pt modelId="{7960D464-177F-4E22-80F5-9C45EF7C9518}" type="parTrans" cxnId="{DF51E031-3D32-4DC1-BE38-20A542C8ED4F}">
      <dgm:prSet/>
      <dgm:spPr/>
      <dgm:t>
        <a:bodyPr/>
        <a:lstStyle/>
        <a:p>
          <a:endParaRPr lang="es-ES" sz="1600"/>
        </a:p>
      </dgm:t>
    </dgm:pt>
    <dgm:pt modelId="{763B2A91-201F-4CBA-A942-52DCDED960AD}" type="sibTrans" cxnId="{DF51E031-3D32-4DC1-BE38-20A542C8ED4F}">
      <dgm:prSet/>
      <dgm:spPr/>
      <dgm:t>
        <a:bodyPr/>
        <a:lstStyle/>
        <a:p>
          <a:endParaRPr lang="es-ES" sz="1600"/>
        </a:p>
      </dgm:t>
    </dgm:pt>
    <dgm:pt modelId="{27DA9EA5-34E7-4029-871E-CF4092F08496}">
      <dgm:prSet custT="1"/>
      <dgm:spPr/>
      <dgm:t>
        <a:bodyPr/>
        <a:lstStyle/>
        <a:p>
          <a:pPr algn="just">
            <a:lnSpc>
              <a:spcPct val="150000"/>
            </a:lnSpc>
          </a:pPr>
          <a:r>
            <a:rPr lang="es-ES" sz="1800" b="1" dirty="0"/>
            <a:t>Reglamenta la Ley 5282 y establece, entre otros, la conformación de Oficinas de Acceso a la Información Pública y la creación de un Portal Unificado de Información Pública. </a:t>
          </a:r>
        </a:p>
      </dgm:t>
    </dgm:pt>
    <dgm:pt modelId="{958BB97B-4BE2-48D1-AE3B-D645B3336D39}" type="parTrans" cxnId="{FC3FD7B8-7FB5-4664-9764-CFEF2836C4E8}">
      <dgm:prSet/>
      <dgm:spPr/>
      <dgm:t>
        <a:bodyPr/>
        <a:lstStyle/>
        <a:p>
          <a:endParaRPr lang="es-ES" sz="1600"/>
        </a:p>
      </dgm:t>
    </dgm:pt>
    <dgm:pt modelId="{1047DD75-1ECE-4990-B5C8-419E4FAB5A1E}" type="sibTrans" cxnId="{FC3FD7B8-7FB5-4664-9764-CFEF2836C4E8}">
      <dgm:prSet/>
      <dgm:spPr/>
      <dgm:t>
        <a:bodyPr/>
        <a:lstStyle/>
        <a:p>
          <a:endParaRPr lang="es-ES" sz="1600"/>
        </a:p>
      </dgm:t>
    </dgm:pt>
    <dgm:pt modelId="{521112D1-AB16-4BEF-9CDC-371644B9EADF}" type="pres">
      <dgm:prSet presAssocID="{0F6CDE86-EC9B-43AC-8ED4-8D39AA1743C4}" presName="linear" presStyleCnt="0">
        <dgm:presLayoutVars>
          <dgm:animLvl val="lvl"/>
          <dgm:resizeHandles val="exact"/>
        </dgm:presLayoutVars>
      </dgm:prSet>
      <dgm:spPr/>
      <dgm:t>
        <a:bodyPr/>
        <a:lstStyle/>
        <a:p>
          <a:endParaRPr lang="es-PY"/>
        </a:p>
      </dgm:t>
    </dgm:pt>
    <dgm:pt modelId="{816ADF69-F19C-410E-81F3-DA984C3CB92F}" type="pres">
      <dgm:prSet presAssocID="{CA876B8C-AC5E-40D8-9702-F12AE16F84EB}" presName="parentText" presStyleLbl="node1" presStyleIdx="0" presStyleCnt="3" custLinFactNeighborY="-61502">
        <dgm:presLayoutVars>
          <dgm:chMax val="0"/>
          <dgm:bulletEnabled val="1"/>
        </dgm:presLayoutVars>
      </dgm:prSet>
      <dgm:spPr/>
      <dgm:t>
        <a:bodyPr/>
        <a:lstStyle/>
        <a:p>
          <a:endParaRPr lang="es-PY"/>
        </a:p>
      </dgm:t>
    </dgm:pt>
    <dgm:pt modelId="{EF771C7D-3625-4FF7-8160-47A77B5562DD}" type="pres">
      <dgm:prSet presAssocID="{CA876B8C-AC5E-40D8-9702-F12AE16F84EB}" presName="childText" presStyleLbl="revTx" presStyleIdx="0" presStyleCnt="3" custLinFactNeighborY="-23311">
        <dgm:presLayoutVars>
          <dgm:bulletEnabled val="1"/>
        </dgm:presLayoutVars>
      </dgm:prSet>
      <dgm:spPr/>
      <dgm:t>
        <a:bodyPr/>
        <a:lstStyle/>
        <a:p>
          <a:endParaRPr lang="es-PY"/>
        </a:p>
      </dgm:t>
    </dgm:pt>
    <dgm:pt modelId="{04D5F442-1878-4755-8178-4BCEB2A0649D}" type="pres">
      <dgm:prSet presAssocID="{16AB94D5-516E-4DC6-8AF5-9D39E573F6A3}" presName="parentText" presStyleLbl="node1" presStyleIdx="1" presStyleCnt="3">
        <dgm:presLayoutVars>
          <dgm:chMax val="0"/>
          <dgm:bulletEnabled val="1"/>
        </dgm:presLayoutVars>
      </dgm:prSet>
      <dgm:spPr/>
      <dgm:t>
        <a:bodyPr/>
        <a:lstStyle/>
        <a:p>
          <a:endParaRPr lang="es-PY"/>
        </a:p>
      </dgm:t>
    </dgm:pt>
    <dgm:pt modelId="{2F32DB1B-3257-478B-BA05-F4005310CE8E}" type="pres">
      <dgm:prSet presAssocID="{16AB94D5-516E-4DC6-8AF5-9D39E573F6A3}" presName="childText" presStyleLbl="revTx" presStyleIdx="1" presStyleCnt="3">
        <dgm:presLayoutVars>
          <dgm:bulletEnabled val="1"/>
        </dgm:presLayoutVars>
      </dgm:prSet>
      <dgm:spPr/>
      <dgm:t>
        <a:bodyPr/>
        <a:lstStyle/>
        <a:p>
          <a:endParaRPr lang="es-PY"/>
        </a:p>
      </dgm:t>
    </dgm:pt>
    <dgm:pt modelId="{01AAF6EC-C404-481C-9931-E429DAF38019}" type="pres">
      <dgm:prSet presAssocID="{1831B6AB-EE6A-4531-A32F-7FFD6CF0926F}" presName="parentText" presStyleLbl="node1" presStyleIdx="2" presStyleCnt="3">
        <dgm:presLayoutVars>
          <dgm:chMax val="0"/>
          <dgm:bulletEnabled val="1"/>
        </dgm:presLayoutVars>
      </dgm:prSet>
      <dgm:spPr/>
      <dgm:t>
        <a:bodyPr/>
        <a:lstStyle/>
        <a:p>
          <a:endParaRPr lang="es-PY"/>
        </a:p>
      </dgm:t>
    </dgm:pt>
    <dgm:pt modelId="{F9E27AE4-E92E-4678-983E-DC661CF4D228}" type="pres">
      <dgm:prSet presAssocID="{1831B6AB-EE6A-4531-A32F-7FFD6CF0926F}" presName="childText" presStyleLbl="revTx" presStyleIdx="2" presStyleCnt="3">
        <dgm:presLayoutVars>
          <dgm:bulletEnabled val="1"/>
        </dgm:presLayoutVars>
      </dgm:prSet>
      <dgm:spPr/>
      <dgm:t>
        <a:bodyPr/>
        <a:lstStyle/>
        <a:p>
          <a:endParaRPr lang="es-PY"/>
        </a:p>
      </dgm:t>
    </dgm:pt>
  </dgm:ptLst>
  <dgm:cxnLst>
    <dgm:cxn modelId="{064272BA-148E-45AC-9B44-532652CA3DBB}" type="presOf" srcId="{AAA9B0DA-6670-48BC-BCE7-37487A722841}" destId="{2F32DB1B-3257-478B-BA05-F4005310CE8E}" srcOrd="0" destOrd="0" presId="urn:microsoft.com/office/officeart/2005/8/layout/vList2"/>
    <dgm:cxn modelId="{7403AABD-061E-4516-8A4F-5E51B469D8FF}" type="presOf" srcId="{A4B7D030-44D3-4D59-8863-2C35D8C514FB}" destId="{EF771C7D-3625-4FF7-8160-47A77B5562DD}" srcOrd="0" destOrd="0" presId="urn:microsoft.com/office/officeart/2005/8/layout/vList2"/>
    <dgm:cxn modelId="{FC3FD7B8-7FB5-4664-9764-CFEF2836C4E8}" srcId="{1831B6AB-EE6A-4531-A32F-7FFD6CF0926F}" destId="{27DA9EA5-34E7-4029-871E-CF4092F08496}" srcOrd="0" destOrd="0" parTransId="{958BB97B-4BE2-48D1-AE3B-D645B3336D39}" sibTransId="{1047DD75-1ECE-4990-B5C8-419E4FAB5A1E}"/>
    <dgm:cxn modelId="{29AA369F-5B0A-4A66-9FCE-F9337DB3D7F2}" srcId="{0F6CDE86-EC9B-43AC-8ED4-8D39AA1743C4}" destId="{CA876B8C-AC5E-40D8-9702-F12AE16F84EB}" srcOrd="0" destOrd="0" parTransId="{155E9ECC-F3EB-49CF-9EE9-A52C061F03C9}" sibTransId="{EC59A9AA-F4B7-4A95-8E75-171F31FF312F}"/>
    <dgm:cxn modelId="{6FA02983-6BB6-47EB-B961-830856EFD84E}" type="presOf" srcId="{27DA9EA5-34E7-4029-871E-CF4092F08496}" destId="{F9E27AE4-E92E-4678-983E-DC661CF4D228}" srcOrd="0" destOrd="0" presId="urn:microsoft.com/office/officeart/2005/8/layout/vList2"/>
    <dgm:cxn modelId="{2EDC16CC-EAA9-4FD4-A7A9-4A6C8B1D75DF}" type="presOf" srcId="{1831B6AB-EE6A-4531-A32F-7FFD6CF0926F}" destId="{01AAF6EC-C404-481C-9931-E429DAF38019}" srcOrd="0" destOrd="0" presId="urn:microsoft.com/office/officeart/2005/8/layout/vList2"/>
    <dgm:cxn modelId="{DF51E031-3D32-4DC1-BE38-20A542C8ED4F}" srcId="{0F6CDE86-EC9B-43AC-8ED4-8D39AA1743C4}" destId="{16AB94D5-516E-4DC6-8AF5-9D39E573F6A3}" srcOrd="1" destOrd="0" parTransId="{7960D464-177F-4E22-80F5-9C45EF7C9518}" sibTransId="{763B2A91-201F-4CBA-A942-52DCDED960AD}"/>
    <dgm:cxn modelId="{82DD7802-B1EF-406F-8510-28B5B5D94524}" srcId="{0F6CDE86-EC9B-43AC-8ED4-8D39AA1743C4}" destId="{1831B6AB-EE6A-4531-A32F-7FFD6CF0926F}" srcOrd="2" destOrd="0" parTransId="{DD3D898A-AE05-47E3-A523-F0FD45367FDF}" sibTransId="{5C1858B6-C33E-4C31-8F27-F441F13B6D98}"/>
    <dgm:cxn modelId="{7B25CE51-A577-42A8-B0F1-D71E5433790E}" type="presOf" srcId="{0F6CDE86-EC9B-43AC-8ED4-8D39AA1743C4}" destId="{521112D1-AB16-4BEF-9CDC-371644B9EADF}" srcOrd="0" destOrd="0" presId="urn:microsoft.com/office/officeart/2005/8/layout/vList2"/>
    <dgm:cxn modelId="{2C5D7173-3993-42DF-B632-4D7A66229F3E}" type="presOf" srcId="{16AB94D5-516E-4DC6-8AF5-9D39E573F6A3}" destId="{04D5F442-1878-4755-8178-4BCEB2A0649D}" srcOrd="0" destOrd="0" presId="urn:microsoft.com/office/officeart/2005/8/layout/vList2"/>
    <dgm:cxn modelId="{025EB931-8BBB-4C97-B57D-88CDECCA5338}" srcId="{CA876B8C-AC5E-40D8-9702-F12AE16F84EB}" destId="{A4B7D030-44D3-4D59-8863-2C35D8C514FB}" srcOrd="0" destOrd="0" parTransId="{95A01D78-0989-48E0-B51A-CFD9019E71FC}" sibTransId="{05D7FFFE-9AA0-43EE-A809-FE2C6EC2F14E}"/>
    <dgm:cxn modelId="{E363DDE2-4BB9-4D1E-9A60-48EC08AA3372}" srcId="{16AB94D5-516E-4DC6-8AF5-9D39E573F6A3}" destId="{AAA9B0DA-6670-48BC-BCE7-37487A722841}" srcOrd="0" destOrd="0" parTransId="{4F7ED1A1-4987-4AC6-9F8E-FC9F6FB1C7BA}" sibTransId="{76F11844-8C17-4BDC-B8BC-092CC5090284}"/>
    <dgm:cxn modelId="{29999309-4F58-489E-ABB9-8D25B3E20CC3}" type="presOf" srcId="{CA876B8C-AC5E-40D8-9702-F12AE16F84EB}" destId="{816ADF69-F19C-410E-81F3-DA984C3CB92F}" srcOrd="0" destOrd="0" presId="urn:microsoft.com/office/officeart/2005/8/layout/vList2"/>
    <dgm:cxn modelId="{E1566247-5340-4249-BCB3-61C1578E8D6D}" type="presParOf" srcId="{521112D1-AB16-4BEF-9CDC-371644B9EADF}" destId="{816ADF69-F19C-410E-81F3-DA984C3CB92F}" srcOrd="0" destOrd="0" presId="urn:microsoft.com/office/officeart/2005/8/layout/vList2"/>
    <dgm:cxn modelId="{670CBAD1-1797-4D97-B1D1-ED3D9C91E841}" type="presParOf" srcId="{521112D1-AB16-4BEF-9CDC-371644B9EADF}" destId="{EF771C7D-3625-4FF7-8160-47A77B5562DD}" srcOrd="1" destOrd="0" presId="urn:microsoft.com/office/officeart/2005/8/layout/vList2"/>
    <dgm:cxn modelId="{B66EAA5C-7547-4FA8-B79A-7DE62DD4F373}" type="presParOf" srcId="{521112D1-AB16-4BEF-9CDC-371644B9EADF}" destId="{04D5F442-1878-4755-8178-4BCEB2A0649D}" srcOrd="2" destOrd="0" presId="urn:microsoft.com/office/officeart/2005/8/layout/vList2"/>
    <dgm:cxn modelId="{D68093F0-0F17-4D3F-8E4C-B21B397532B0}" type="presParOf" srcId="{521112D1-AB16-4BEF-9CDC-371644B9EADF}" destId="{2F32DB1B-3257-478B-BA05-F4005310CE8E}" srcOrd="3" destOrd="0" presId="urn:microsoft.com/office/officeart/2005/8/layout/vList2"/>
    <dgm:cxn modelId="{E07DC3D5-2E32-4EA7-92EC-A096DE003B27}" type="presParOf" srcId="{521112D1-AB16-4BEF-9CDC-371644B9EADF}" destId="{01AAF6EC-C404-481C-9931-E429DAF38019}" srcOrd="4" destOrd="0" presId="urn:microsoft.com/office/officeart/2005/8/layout/vList2"/>
    <dgm:cxn modelId="{43140224-5289-4B6C-8FC7-22C08F291B45}" type="presParOf" srcId="{521112D1-AB16-4BEF-9CDC-371644B9EADF}" destId="{F9E27AE4-E92E-4678-983E-DC661CF4D228}"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D6A88BF-F725-4355-B75A-54625E517843}" type="doc">
      <dgm:prSet loTypeId="urn:microsoft.com/office/officeart/2005/8/layout/hProcess3" loCatId="process" qsTypeId="urn:microsoft.com/office/officeart/2005/8/quickstyle/simple1" qsCatId="simple" csTypeId="urn:microsoft.com/office/officeart/2005/8/colors/colorful3" csCatId="colorful" phldr="0"/>
      <dgm:spPr/>
    </dgm:pt>
    <dgm:pt modelId="{643C1DC8-8769-48BE-BC8F-C3700FC385CB}">
      <dgm:prSet phldrT="[Texto]" phldr="1" custT="1"/>
      <dgm:spPr/>
      <dgm:t>
        <a:bodyPr/>
        <a:lstStyle/>
        <a:p>
          <a:endParaRPr lang="es-ES" sz="100" dirty="0"/>
        </a:p>
      </dgm:t>
    </dgm:pt>
    <dgm:pt modelId="{D7155390-8B36-41F2-A202-5C30EF138A4F}" type="parTrans" cxnId="{9DBC0CE8-6D41-4867-82AD-554E1A96DE02}">
      <dgm:prSet/>
      <dgm:spPr/>
      <dgm:t>
        <a:bodyPr/>
        <a:lstStyle/>
        <a:p>
          <a:endParaRPr lang="es-ES"/>
        </a:p>
      </dgm:t>
    </dgm:pt>
    <dgm:pt modelId="{E5AF97BA-4B8D-4B2E-9A7F-997324124693}" type="sibTrans" cxnId="{9DBC0CE8-6D41-4867-82AD-554E1A96DE02}">
      <dgm:prSet/>
      <dgm:spPr/>
      <dgm:t>
        <a:bodyPr/>
        <a:lstStyle/>
        <a:p>
          <a:endParaRPr lang="es-ES"/>
        </a:p>
      </dgm:t>
    </dgm:pt>
    <dgm:pt modelId="{44FE135F-46A9-49EF-B5F9-D3602C07C56D}" type="pres">
      <dgm:prSet presAssocID="{8D6A88BF-F725-4355-B75A-54625E517843}" presName="Name0" presStyleCnt="0">
        <dgm:presLayoutVars>
          <dgm:dir/>
          <dgm:animLvl val="lvl"/>
          <dgm:resizeHandles val="exact"/>
        </dgm:presLayoutVars>
      </dgm:prSet>
      <dgm:spPr/>
    </dgm:pt>
    <dgm:pt modelId="{78F64636-FD26-4C10-9091-A7DD1FEE27A0}" type="pres">
      <dgm:prSet presAssocID="{8D6A88BF-F725-4355-B75A-54625E517843}" presName="dummy" presStyleCnt="0"/>
      <dgm:spPr/>
    </dgm:pt>
    <dgm:pt modelId="{30B04B2A-502A-415B-9CD9-F4A214D1FC65}" type="pres">
      <dgm:prSet presAssocID="{8D6A88BF-F725-4355-B75A-54625E517843}" presName="linH" presStyleCnt="0"/>
      <dgm:spPr/>
    </dgm:pt>
    <dgm:pt modelId="{2223FD35-E237-4554-AF2E-443C9EFCACBF}" type="pres">
      <dgm:prSet presAssocID="{8D6A88BF-F725-4355-B75A-54625E517843}" presName="padding1" presStyleCnt="0"/>
      <dgm:spPr/>
    </dgm:pt>
    <dgm:pt modelId="{8CA93AE1-F843-427B-860D-A10CDF0B78A1}" type="pres">
      <dgm:prSet presAssocID="{643C1DC8-8769-48BE-BC8F-C3700FC385CB}" presName="linV" presStyleCnt="0"/>
      <dgm:spPr/>
    </dgm:pt>
    <dgm:pt modelId="{624481B3-6ACB-4CC5-B5FD-59330DA91FA4}" type="pres">
      <dgm:prSet presAssocID="{643C1DC8-8769-48BE-BC8F-C3700FC385CB}" presName="spVertical1" presStyleCnt="0"/>
      <dgm:spPr/>
    </dgm:pt>
    <dgm:pt modelId="{D7B6F768-20E1-45B5-9D1F-A6EB8AFF70E5}" type="pres">
      <dgm:prSet presAssocID="{643C1DC8-8769-48BE-BC8F-C3700FC385CB}" presName="parTx" presStyleLbl="revTx" presStyleIdx="0" presStyleCnt="1">
        <dgm:presLayoutVars>
          <dgm:chMax val="0"/>
          <dgm:chPref val="0"/>
          <dgm:bulletEnabled val="1"/>
        </dgm:presLayoutVars>
      </dgm:prSet>
      <dgm:spPr/>
      <dgm:t>
        <a:bodyPr/>
        <a:lstStyle/>
        <a:p>
          <a:endParaRPr lang="es-PY"/>
        </a:p>
      </dgm:t>
    </dgm:pt>
    <dgm:pt modelId="{762EA30C-C08F-42E0-AF2D-5EE71870D9A3}" type="pres">
      <dgm:prSet presAssocID="{643C1DC8-8769-48BE-BC8F-C3700FC385CB}" presName="spVertical2" presStyleCnt="0"/>
      <dgm:spPr/>
    </dgm:pt>
    <dgm:pt modelId="{1EE678DA-AB10-47E7-AACC-2F390ACF7FE3}" type="pres">
      <dgm:prSet presAssocID="{643C1DC8-8769-48BE-BC8F-C3700FC385CB}" presName="spVertical3" presStyleCnt="0"/>
      <dgm:spPr/>
    </dgm:pt>
    <dgm:pt modelId="{475B33CE-C1C2-4A8B-8A37-166CB10801A8}" type="pres">
      <dgm:prSet presAssocID="{8D6A88BF-F725-4355-B75A-54625E517843}" presName="padding2" presStyleCnt="0"/>
      <dgm:spPr/>
    </dgm:pt>
    <dgm:pt modelId="{7642DC70-1FC2-4C4E-AE25-88179B0AA28F}" type="pres">
      <dgm:prSet presAssocID="{8D6A88BF-F725-4355-B75A-54625E517843}" presName="negArrow" presStyleCnt="0"/>
      <dgm:spPr/>
    </dgm:pt>
    <dgm:pt modelId="{79D0EF6C-3484-41AA-A7DF-0136F59554E2}" type="pres">
      <dgm:prSet presAssocID="{8D6A88BF-F725-4355-B75A-54625E517843}" presName="backgroundArrow" presStyleLbl="node1" presStyleIdx="0" presStyleCnt="1" custLinFactNeighborY="0"/>
      <dgm:spPr/>
    </dgm:pt>
  </dgm:ptLst>
  <dgm:cxnLst>
    <dgm:cxn modelId="{8CFFA061-BC63-4AD4-B1DF-9CF0F0A9B600}" type="presOf" srcId="{643C1DC8-8769-48BE-BC8F-C3700FC385CB}" destId="{D7B6F768-20E1-45B5-9D1F-A6EB8AFF70E5}" srcOrd="0" destOrd="0" presId="urn:microsoft.com/office/officeart/2005/8/layout/hProcess3"/>
    <dgm:cxn modelId="{9DBC0CE8-6D41-4867-82AD-554E1A96DE02}" srcId="{8D6A88BF-F725-4355-B75A-54625E517843}" destId="{643C1DC8-8769-48BE-BC8F-C3700FC385CB}" srcOrd="0" destOrd="0" parTransId="{D7155390-8B36-41F2-A202-5C30EF138A4F}" sibTransId="{E5AF97BA-4B8D-4B2E-9A7F-997324124693}"/>
    <dgm:cxn modelId="{414C478A-17B5-416D-960F-08A60EB3E581}" type="presOf" srcId="{8D6A88BF-F725-4355-B75A-54625E517843}" destId="{44FE135F-46A9-49EF-B5F9-D3602C07C56D}" srcOrd="0" destOrd="0" presId="urn:microsoft.com/office/officeart/2005/8/layout/hProcess3"/>
    <dgm:cxn modelId="{A6A24808-4857-4596-B494-4F39566AB7A3}" type="presParOf" srcId="{44FE135F-46A9-49EF-B5F9-D3602C07C56D}" destId="{78F64636-FD26-4C10-9091-A7DD1FEE27A0}" srcOrd="0" destOrd="0" presId="urn:microsoft.com/office/officeart/2005/8/layout/hProcess3"/>
    <dgm:cxn modelId="{587890AF-13E1-4519-AD14-EC37C6A260F1}" type="presParOf" srcId="{44FE135F-46A9-49EF-B5F9-D3602C07C56D}" destId="{30B04B2A-502A-415B-9CD9-F4A214D1FC65}" srcOrd="1" destOrd="0" presId="urn:microsoft.com/office/officeart/2005/8/layout/hProcess3"/>
    <dgm:cxn modelId="{C4DBC186-97D4-42DF-B171-F0E81BCC7E69}" type="presParOf" srcId="{30B04B2A-502A-415B-9CD9-F4A214D1FC65}" destId="{2223FD35-E237-4554-AF2E-443C9EFCACBF}" srcOrd="0" destOrd="0" presId="urn:microsoft.com/office/officeart/2005/8/layout/hProcess3"/>
    <dgm:cxn modelId="{E3736646-F87C-41ED-B0CF-0CB57EB1E315}" type="presParOf" srcId="{30B04B2A-502A-415B-9CD9-F4A214D1FC65}" destId="{8CA93AE1-F843-427B-860D-A10CDF0B78A1}" srcOrd="1" destOrd="0" presId="urn:microsoft.com/office/officeart/2005/8/layout/hProcess3"/>
    <dgm:cxn modelId="{B6A9675E-2478-4858-9D82-866EF992DF63}" type="presParOf" srcId="{8CA93AE1-F843-427B-860D-A10CDF0B78A1}" destId="{624481B3-6ACB-4CC5-B5FD-59330DA91FA4}" srcOrd="0" destOrd="0" presId="urn:microsoft.com/office/officeart/2005/8/layout/hProcess3"/>
    <dgm:cxn modelId="{0CADB261-5115-4892-AF17-90F7283362F3}" type="presParOf" srcId="{8CA93AE1-F843-427B-860D-A10CDF0B78A1}" destId="{D7B6F768-20E1-45B5-9D1F-A6EB8AFF70E5}" srcOrd="1" destOrd="0" presId="urn:microsoft.com/office/officeart/2005/8/layout/hProcess3"/>
    <dgm:cxn modelId="{58E43B6B-90DA-40AA-AB75-C8D3AFE8D2D7}" type="presParOf" srcId="{8CA93AE1-F843-427B-860D-A10CDF0B78A1}" destId="{762EA30C-C08F-42E0-AF2D-5EE71870D9A3}" srcOrd="2" destOrd="0" presId="urn:microsoft.com/office/officeart/2005/8/layout/hProcess3"/>
    <dgm:cxn modelId="{C1447377-3872-4AE6-9405-4C5DFB821A71}" type="presParOf" srcId="{8CA93AE1-F843-427B-860D-A10CDF0B78A1}" destId="{1EE678DA-AB10-47E7-AACC-2F390ACF7FE3}" srcOrd="3" destOrd="0" presId="urn:microsoft.com/office/officeart/2005/8/layout/hProcess3"/>
    <dgm:cxn modelId="{CCE6ED25-873B-494F-9B4E-D68F1EFFE100}" type="presParOf" srcId="{30B04B2A-502A-415B-9CD9-F4A214D1FC65}" destId="{475B33CE-C1C2-4A8B-8A37-166CB10801A8}" srcOrd="2" destOrd="0" presId="urn:microsoft.com/office/officeart/2005/8/layout/hProcess3"/>
    <dgm:cxn modelId="{760248E8-5600-4BFB-8948-441924D7D7D0}" type="presParOf" srcId="{30B04B2A-502A-415B-9CD9-F4A214D1FC65}" destId="{7642DC70-1FC2-4C4E-AE25-88179B0AA28F}" srcOrd="3" destOrd="0" presId="urn:microsoft.com/office/officeart/2005/8/layout/hProcess3"/>
    <dgm:cxn modelId="{BDA99739-F86F-4549-828C-43B46445768F}" type="presParOf" srcId="{30B04B2A-502A-415B-9CD9-F4A214D1FC65}" destId="{79D0EF6C-3484-41AA-A7DF-0136F59554E2}" srcOrd="4" destOrd="0" presId="urn:microsoft.com/office/officeart/2005/8/layout/hProcess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244267-9E87-4FEF-81EB-EE8D7E26C0EA}">
      <dsp:nvSpPr>
        <dsp:cNvPr id="0" name=""/>
        <dsp:cNvSpPr/>
      </dsp:nvSpPr>
      <dsp:spPr>
        <a:xfrm>
          <a:off x="341239" y="114053"/>
          <a:ext cx="1473921" cy="1473921"/>
        </a:xfrm>
        <a:prstGeom prst="pie">
          <a:avLst>
            <a:gd name="adj1" fmla="val 16200000"/>
            <a:gd name="adj2" fmla="val 180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s-ES" sz="700" b="1" kern="1200" dirty="0"/>
            <a:t>Área Participación Ciudadana</a:t>
          </a:r>
        </a:p>
      </dsp:txBody>
      <dsp:txXfrm>
        <a:off x="1118030" y="426384"/>
        <a:ext cx="526400" cy="438667"/>
      </dsp:txXfrm>
    </dsp:sp>
    <dsp:sp modelId="{296651AC-F031-421F-8038-9D949F059578}">
      <dsp:nvSpPr>
        <dsp:cNvPr id="0" name=""/>
        <dsp:cNvSpPr/>
      </dsp:nvSpPr>
      <dsp:spPr>
        <a:xfrm>
          <a:off x="310883" y="166693"/>
          <a:ext cx="1473921" cy="1473921"/>
        </a:xfrm>
        <a:prstGeom prst="pie">
          <a:avLst>
            <a:gd name="adj1" fmla="val 1800000"/>
            <a:gd name="adj2" fmla="val 9000000"/>
          </a:avLst>
        </a:prstGeom>
        <a:solidFill>
          <a:schemeClr val="accent5">
            <a:hueOff val="6581280"/>
            <a:satOff val="-23917"/>
            <a:lumOff val="155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s-ES" sz="700" b="1" kern="1200" dirty="0"/>
            <a:t>Área Rendición de Cuentas</a:t>
          </a:r>
        </a:p>
      </dsp:txBody>
      <dsp:txXfrm>
        <a:off x="661817" y="1122987"/>
        <a:ext cx="789600" cy="386026"/>
      </dsp:txXfrm>
    </dsp:sp>
    <dsp:sp modelId="{1734E760-D02A-4231-8787-A14419518D8C}">
      <dsp:nvSpPr>
        <dsp:cNvPr id="0" name=""/>
        <dsp:cNvSpPr/>
      </dsp:nvSpPr>
      <dsp:spPr>
        <a:xfrm>
          <a:off x="217053" y="114053"/>
          <a:ext cx="1600869" cy="1473921"/>
        </a:xfrm>
        <a:prstGeom prst="pie">
          <a:avLst>
            <a:gd name="adj1" fmla="val 9000000"/>
            <a:gd name="adj2" fmla="val 16200000"/>
          </a:avLst>
        </a:prstGeom>
        <a:solidFill>
          <a:srgbClr val="FF99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s-ES" sz="700" b="1" kern="1200" dirty="0"/>
            <a:t>Área Transparencia</a:t>
          </a:r>
        </a:p>
      </dsp:txBody>
      <dsp:txXfrm>
        <a:off x="402487" y="426384"/>
        <a:ext cx="571739" cy="438667"/>
      </dsp:txXfrm>
    </dsp:sp>
    <dsp:sp modelId="{BCE30CD9-6FD7-4D71-9711-2C20779449E1}">
      <dsp:nvSpPr>
        <dsp:cNvPr id="0" name=""/>
        <dsp:cNvSpPr/>
      </dsp:nvSpPr>
      <dsp:spPr>
        <a:xfrm>
          <a:off x="250118" y="22810"/>
          <a:ext cx="1656406" cy="1656406"/>
        </a:xfrm>
        <a:prstGeom prst="circularArrow">
          <a:avLst>
            <a:gd name="adj1" fmla="val 5085"/>
            <a:gd name="adj2" fmla="val 327528"/>
            <a:gd name="adj3" fmla="val 1472472"/>
            <a:gd name="adj4" fmla="val 16199432"/>
            <a:gd name="adj5" fmla="val 5932"/>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67AC062-0186-432D-8B75-A9280F5AB686}">
      <dsp:nvSpPr>
        <dsp:cNvPr id="0" name=""/>
        <dsp:cNvSpPr/>
      </dsp:nvSpPr>
      <dsp:spPr>
        <a:xfrm>
          <a:off x="219640" y="75357"/>
          <a:ext cx="1656406" cy="1656406"/>
        </a:xfrm>
        <a:prstGeom prst="circularArrow">
          <a:avLst>
            <a:gd name="adj1" fmla="val 5085"/>
            <a:gd name="adj2" fmla="val 327528"/>
            <a:gd name="adj3" fmla="val 8671970"/>
            <a:gd name="adj4" fmla="val 1800502"/>
            <a:gd name="adj5" fmla="val 5932"/>
          </a:avLst>
        </a:prstGeom>
        <a:solidFill>
          <a:schemeClr val="accent5">
            <a:hueOff val="6581280"/>
            <a:satOff val="-23917"/>
            <a:lumOff val="1558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5D57936-7952-4407-BB4D-F96A69DA6F77}">
      <dsp:nvSpPr>
        <dsp:cNvPr id="0" name=""/>
        <dsp:cNvSpPr/>
      </dsp:nvSpPr>
      <dsp:spPr>
        <a:xfrm>
          <a:off x="187479" y="22810"/>
          <a:ext cx="1656406" cy="1656406"/>
        </a:xfrm>
        <a:prstGeom prst="circularArrow">
          <a:avLst>
            <a:gd name="adj1" fmla="val 5085"/>
            <a:gd name="adj2" fmla="val 327528"/>
            <a:gd name="adj3" fmla="val 15873039"/>
            <a:gd name="adj4" fmla="val 9000000"/>
            <a:gd name="adj5" fmla="val 5932"/>
          </a:avLst>
        </a:prstGeom>
        <a:solidFill>
          <a:srgbClr val="FF9900"/>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6ADF69-F19C-410E-81F3-DA984C3CB92F}">
      <dsp:nvSpPr>
        <dsp:cNvPr id="0" name=""/>
        <dsp:cNvSpPr/>
      </dsp:nvSpPr>
      <dsp:spPr>
        <a:xfrm>
          <a:off x="0" y="0"/>
          <a:ext cx="9284375" cy="444097"/>
        </a:xfrm>
        <a:prstGeom prst="roundRect">
          <a:avLst/>
        </a:prstGeom>
        <a:gradFill rotWithShape="0">
          <a:gsLst>
            <a:gs pos="0">
              <a:schemeClr val="accent3">
                <a:shade val="80000"/>
                <a:hueOff val="0"/>
                <a:satOff val="0"/>
                <a:lumOff val="0"/>
                <a:alphaOff val="0"/>
                <a:shade val="51000"/>
                <a:satMod val="130000"/>
              </a:schemeClr>
            </a:gs>
            <a:gs pos="80000">
              <a:schemeClr val="accent3">
                <a:shade val="80000"/>
                <a:hueOff val="0"/>
                <a:satOff val="0"/>
                <a:lumOff val="0"/>
                <a:alphaOff val="0"/>
                <a:shade val="93000"/>
                <a:satMod val="130000"/>
              </a:schemeClr>
            </a:gs>
            <a:gs pos="100000">
              <a:schemeClr val="accent3">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S" sz="2000" b="1" kern="1200" dirty="0"/>
            <a:t>Ley Nº 5189/2014</a:t>
          </a:r>
        </a:p>
      </dsp:txBody>
      <dsp:txXfrm>
        <a:off x="21679" y="21679"/>
        <a:ext cx="9241017" cy="400739"/>
      </dsp:txXfrm>
    </dsp:sp>
    <dsp:sp modelId="{EF771C7D-3625-4FF7-8160-47A77B5562DD}">
      <dsp:nvSpPr>
        <dsp:cNvPr id="0" name=""/>
        <dsp:cNvSpPr/>
      </dsp:nvSpPr>
      <dsp:spPr>
        <a:xfrm>
          <a:off x="0" y="340898"/>
          <a:ext cx="9284375" cy="1207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4779" tIns="22860" rIns="128016" bIns="22860" numCol="1" spcCol="1270" anchor="t" anchorCtr="0">
          <a:noAutofit/>
        </a:bodyPr>
        <a:lstStyle/>
        <a:p>
          <a:pPr marL="171450" lvl="1" indent="-171450" algn="just" defTabSz="800100">
            <a:lnSpc>
              <a:spcPct val="150000"/>
            </a:lnSpc>
            <a:spcBef>
              <a:spcPct val="0"/>
            </a:spcBef>
            <a:spcAft>
              <a:spcPct val="20000"/>
            </a:spcAft>
            <a:buChar char="••"/>
          </a:pPr>
          <a:r>
            <a:rPr lang="es-ES" sz="1800" b="1" kern="1200" dirty="0"/>
            <a:t>“Que establece la obligatoriedad de la provisión de informaciones en el uso de los recursos públicos sobre remuneraciones y otras retribuciones asignadas al servidor público de la República del Paraguay”</a:t>
          </a:r>
          <a:endParaRPr lang="es-ES" sz="1800" kern="1200" dirty="0"/>
        </a:p>
      </dsp:txBody>
      <dsp:txXfrm>
        <a:off x="0" y="340898"/>
        <a:ext cx="9284375" cy="1207311"/>
      </dsp:txXfrm>
    </dsp:sp>
    <dsp:sp modelId="{04D5F442-1878-4755-8178-4BCEB2A0649D}">
      <dsp:nvSpPr>
        <dsp:cNvPr id="0" name=""/>
        <dsp:cNvSpPr/>
      </dsp:nvSpPr>
      <dsp:spPr>
        <a:xfrm>
          <a:off x="0" y="1651733"/>
          <a:ext cx="9284375" cy="444097"/>
        </a:xfrm>
        <a:prstGeom prst="roundRect">
          <a:avLst/>
        </a:prstGeom>
        <a:gradFill rotWithShape="0">
          <a:gsLst>
            <a:gs pos="0">
              <a:schemeClr val="accent3">
                <a:shade val="80000"/>
                <a:hueOff val="206074"/>
                <a:satOff val="-14775"/>
                <a:lumOff val="15978"/>
                <a:alphaOff val="0"/>
                <a:shade val="51000"/>
                <a:satMod val="130000"/>
              </a:schemeClr>
            </a:gs>
            <a:gs pos="80000">
              <a:schemeClr val="accent3">
                <a:shade val="80000"/>
                <a:hueOff val="206074"/>
                <a:satOff val="-14775"/>
                <a:lumOff val="15978"/>
                <a:alphaOff val="0"/>
                <a:shade val="93000"/>
                <a:satMod val="130000"/>
              </a:schemeClr>
            </a:gs>
            <a:gs pos="100000">
              <a:schemeClr val="accent3">
                <a:shade val="80000"/>
                <a:hueOff val="206074"/>
                <a:satOff val="-14775"/>
                <a:lumOff val="1597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S" sz="2000" b="1" kern="1200" dirty="0"/>
            <a:t>Ley Nº 5.282/2014 </a:t>
          </a:r>
          <a:endParaRPr lang="es-ES" sz="2000" kern="1200" dirty="0"/>
        </a:p>
      </dsp:txBody>
      <dsp:txXfrm>
        <a:off x="21679" y="1673412"/>
        <a:ext cx="9241017" cy="400739"/>
      </dsp:txXfrm>
    </dsp:sp>
    <dsp:sp modelId="{2F32DB1B-3257-478B-BA05-F4005310CE8E}">
      <dsp:nvSpPr>
        <dsp:cNvPr id="0" name=""/>
        <dsp:cNvSpPr/>
      </dsp:nvSpPr>
      <dsp:spPr>
        <a:xfrm>
          <a:off x="0" y="2095831"/>
          <a:ext cx="9284375" cy="431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4779" tIns="22860" rIns="128016" bIns="22860" numCol="1" spcCol="1270" anchor="t" anchorCtr="0">
          <a:noAutofit/>
        </a:bodyPr>
        <a:lstStyle/>
        <a:p>
          <a:pPr marL="171450" lvl="1" indent="-171450" algn="just" defTabSz="800100">
            <a:lnSpc>
              <a:spcPct val="150000"/>
            </a:lnSpc>
            <a:spcBef>
              <a:spcPct val="0"/>
            </a:spcBef>
            <a:spcAft>
              <a:spcPct val="20000"/>
            </a:spcAft>
            <a:buChar char="••"/>
          </a:pPr>
          <a:r>
            <a:rPr lang="es-ES" sz="1800" b="1" kern="1200" dirty="0"/>
            <a:t>“De libre acceso ciudadano a la información pública y transparencia gubernamental”</a:t>
          </a:r>
          <a:endParaRPr lang="es-ES" sz="1800" kern="1200" dirty="0"/>
        </a:p>
      </dsp:txBody>
      <dsp:txXfrm>
        <a:off x="0" y="2095831"/>
        <a:ext cx="9284375" cy="431182"/>
      </dsp:txXfrm>
    </dsp:sp>
    <dsp:sp modelId="{01AAF6EC-C404-481C-9931-E429DAF38019}">
      <dsp:nvSpPr>
        <dsp:cNvPr id="0" name=""/>
        <dsp:cNvSpPr/>
      </dsp:nvSpPr>
      <dsp:spPr>
        <a:xfrm>
          <a:off x="0" y="2527013"/>
          <a:ext cx="9284375" cy="444097"/>
        </a:xfrm>
        <a:prstGeom prst="roundRect">
          <a:avLst/>
        </a:prstGeom>
        <a:gradFill rotWithShape="0">
          <a:gsLst>
            <a:gs pos="0">
              <a:schemeClr val="accent3">
                <a:shade val="80000"/>
                <a:hueOff val="412148"/>
                <a:satOff val="-29550"/>
                <a:lumOff val="31956"/>
                <a:alphaOff val="0"/>
                <a:shade val="51000"/>
                <a:satMod val="130000"/>
              </a:schemeClr>
            </a:gs>
            <a:gs pos="80000">
              <a:schemeClr val="accent3">
                <a:shade val="80000"/>
                <a:hueOff val="412148"/>
                <a:satOff val="-29550"/>
                <a:lumOff val="31956"/>
                <a:alphaOff val="0"/>
                <a:shade val="93000"/>
                <a:satMod val="130000"/>
              </a:schemeClr>
            </a:gs>
            <a:gs pos="100000">
              <a:schemeClr val="accent3">
                <a:shade val="80000"/>
                <a:hueOff val="412148"/>
                <a:satOff val="-29550"/>
                <a:lumOff val="319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S" sz="2000" b="1" kern="1200" dirty="0"/>
            <a:t>Decreto Nº 4064/2015</a:t>
          </a:r>
        </a:p>
      </dsp:txBody>
      <dsp:txXfrm>
        <a:off x="21679" y="2548692"/>
        <a:ext cx="9241017" cy="400739"/>
      </dsp:txXfrm>
    </dsp:sp>
    <dsp:sp modelId="{F9E27AE4-E92E-4678-983E-DC661CF4D228}">
      <dsp:nvSpPr>
        <dsp:cNvPr id="0" name=""/>
        <dsp:cNvSpPr/>
      </dsp:nvSpPr>
      <dsp:spPr>
        <a:xfrm>
          <a:off x="0" y="2971110"/>
          <a:ext cx="9284375" cy="824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4779" tIns="22860" rIns="128016" bIns="22860" numCol="1" spcCol="1270" anchor="t" anchorCtr="0">
          <a:noAutofit/>
        </a:bodyPr>
        <a:lstStyle/>
        <a:p>
          <a:pPr marL="171450" lvl="1" indent="-171450" algn="just" defTabSz="800100">
            <a:lnSpc>
              <a:spcPct val="150000"/>
            </a:lnSpc>
            <a:spcBef>
              <a:spcPct val="0"/>
            </a:spcBef>
            <a:spcAft>
              <a:spcPct val="20000"/>
            </a:spcAft>
            <a:buChar char="••"/>
          </a:pPr>
          <a:r>
            <a:rPr lang="es-ES" sz="1800" b="1" kern="1200" dirty="0"/>
            <a:t>Reglamenta la Ley 5282 y establece, entre otros, la conformación de Oficinas de Acceso a la Información Pública y la creación de un Portal Unificado de Información Pública. </a:t>
          </a:r>
        </a:p>
      </dsp:txBody>
      <dsp:txXfrm>
        <a:off x="0" y="2971110"/>
        <a:ext cx="9284375" cy="8240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D0EF6C-3484-41AA-A7DF-0136F59554E2}">
      <dsp:nvSpPr>
        <dsp:cNvPr id="0" name=""/>
        <dsp:cNvSpPr/>
      </dsp:nvSpPr>
      <dsp:spPr>
        <a:xfrm>
          <a:off x="0" y="20860"/>
          <a:ext cx="644793" cy="432000"/>
        </a:xfrm>
        <a:prstGeom prst="rightArrow">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B6F768-20E1-45B5-9D1F-A6EB8AFF70E5}">
      <dsp:nvSpPr>
        <dsp:cNvPr id="0" name=""/>
        <dsp:cNvSpPr/>
      </dsp:nvSpPr>
      <dsp:spPr>
        <a:xfrm>
          <a:off x="52011" y="128861"/>
          <a:ext cx="528302" cy="21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160" rIns="0" bIns="10160" numCol="1" spcCol="1270" anchor="ctr" anchorCtr="0">
          <a:noAutofit/>
        </a:bodyPr>
        <a:lstStyle/>
        <a:p>
          <a:pPr lvl="0" algn="ctr" defTabSz="44450">
            <a:lnSpc>
              <a:spcPct val="90000"/>
            </a:lnSpc>
            <a:spcBef>
              <a:spcPct val="0"/>
            </a:spcBef>
            <a:spcAft>
              <a:spcPct val="35000"/>
            </a:spcAft>
          </a:pPr>
          <a:endParaRPr lang="es-ES" sz="100" kern="1200" dirty="0"/>
        </a:p>
      </dsp:txBody>
      <dsp:txXfrm>
        <a:off x="52011" y="128861"/>
        <a:ext cx="528302" cy="216000"/>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02756" cy="464344"/>
          </a:xfrm>
          <a:prstGeom prst="rect">
            <a:avLst/>
          </a:prstGeom>
        </p:spPr>
        <p:txBody>
          <a:bodyPr vert="horz" lIns="92656" tIns="46328" rIns="92656" bIns="46328" rtlCol="0"/>
          <a:lstStyle>
            <a:lvl1pPr algn="l">
              <a:defRPr sz="1200"/>
            </a:lvl1pPr>
          </a:lstStyle>
          <a:p>
            <a:endParaRPr lang="en-US"/>
          </a:p>
        </p:txBody>
      </p:sp>
      <p:sp>
        <p:nvSpPr>
          <p:cNvPr id="3" name="Date Placeholder 2"/>
          <p:cNvSpPr>
            <a:spLocks noGrp="1"/>
          </p:cNvSpPr>
          <p:nvPr>
            <p:ph type="dt" sz="quarter" idx="1"/>
          </p:nvPr>
        </p:nvSpPr>
        <p:spPr>
          <a:xfrm>
            <a:off x="3925078" y="1"/>
            <a:ext cx="3002756" cy="464344"/>
          </a:xfrm>
          <a:prstGeom prst="rect">
            <a:avLst/>
          </a:prstGeom>
        </p:spPr>
        <p:txBody>
          <a:bodyPr vert="horz" lIns="92656" tIns="46328" rIns="92656" bIns="46328" rtlCol="0"/>
          <a:lstStyle>
            <a:lvl1pPr algn="r">
              <a:defRPr sz="1200"/>
            </a:lvl1pPr>
          </a:lstStyle>
          <a:p>
            <a:fld id="{C07D523A-932A-4DF5-84C0-7B059A1B8996}" type="datetimeFigureOut">
              <a:rPr lang="en-US" smtClean="0"/>
              <a:pPr/>
              <a:t>6/20/2016</a:t>
            </a:fld>
            <a:endParaRPr lang="en-US"/>
          </a:p>
        </p:txBody>
      </p:sp>
      <p:sp>
        <p:nvSpPr>
          <p:cNvPr id="4" name="Footer Placeholder 3"/>
          <p:cNvSpPr>
            <a:spLocks noGrp="1"/>
          </p:cNvSpPr>
          <p:nvPr>
            <p:ph type="ftr" sz="quarter" idx="2"/>
          </p:nvPr>
        </p:nvSpPr>
        <p:spPr>
          <a:xfrm>
            <a:off x="0" y="8820921"/>
            <a:ext cx="3002756" cy="464344"/>
          </a:xfrm>
          <a:prstGeom prst="rect">
            <a:avLst/>
          </a:prstGeom>
        </p:spPr>
        <p:txBody>
          <a:bodyPr vert="horz" lIns="92656" tIns="46328" rIns="92656" bIns="46328" rtlCol="0" anchor="b"/>
          <a:lstStyle>
            <a:lvl1pPr algn="l">
              <a:defRPr sz="1200"/>
            </a:lvl1pPr>
          </a:lstStyle>
          <a:p>
            <a:endParaRPr lang="en-US"/>
          </a:p>
        </p:txBody>
      </p:sp>
      <p:sp>
        <p:nvSpPr>
          <p:cNvPr id="5" name="Slide Number Placeholder 4"/>
          <p:cNvSpPr>
            <a:spLocks noGrp="1"/>
          </p:cNvSpPr>
          <p:nvPr>
            <p:ph type="sldNum" sz="quarter" idx="3"/>
          </p:nvPr>
        </p:nvSpPr>
        <p:spPr>
          <a:xfrm>
            <a:off x="3925078" y="8820921"/>
            <a:ext cx="3002756" cy="464344"/>
          </a:xfrm>
          <a:prstGeom prst="rect">
            <a:avLst/>
          </a:prstGeom>
        </p:spPr>
        <p:txBody>
          <a:bodyPr vert="horz" lIns="92656" tIns="46328" rIns="92656" bIns="46328" rtlCol="0" anchor="b"/>
          <a:lstStyle>
            <a:lvl1pPr algn="r">
              <a:defRPr sz="1200"/>
            </a:lvl1pPr>
          </a:lstStyle>
          <a:p>
            <a:fld id="{FAA063E6-C8C3-44B8-9773-13965E4AF4B3}" type="slidenum">
              <a:rPr lang="en-US" smtClean="0"/>
              <a:pPr/>
              <a:t>‹#›</a:t>
            </a:fld>
            <a:endParaRPr lang="en-US"/>
          </a:p>
        </p:txBody>
      </p:sp>
    </p:spTree>
    <p:extLst>
      <p:ext uri="{BB962C8B-B14F-4D97-AF65-F5344CB8AC3E}">
        <p14:creationId xmlns:p14="http://schemas.microsoft.com/office/powerpoint/2010/main" val="8637907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02756" cy="464344"/>
          </a:xfrm>
          <a:prstGeom prst="rect">
            <a:avLst/>
          </a:prstGeom>
        </p:spPr>
        <p:txBody>
          <a:bodyPr vert="horz" lIns="92656" tIns="46328" rIns="92656" bIns="46328" rtlCol="0"/>
          <a:lstStyle>
            <a:lvl1pPr algn="l">
              <a:defRPr sz="1200"/>
            </a:lvl1pPr>
          </a:lstStyle>
          <a:p>
            <a:endParaRPr lang="en-US"/>
          </a:p>
        </p:txBody>
      </p:sp>
      <p:sp>
        <p:nvSpPr>
          <p:cNvPr id="3" name="Date Placeholder 2"/>
          <p:cNvSpPr>
            <a:spLocks noGrp="1"/>
          </p:cNvSpPr>
          <p:nvPr>
            <p:ph type="dt" idx="1"/>
          </p:nvPr>
        </p:nvSpPr>
        <p:spPr>
          <a:xfrm>
            <a:off x="3925078" y="1"/>
            <a:ext cx="3002756" cy="464344"/>
          </a:xfrm>
          <a:prstGeom prst="rect">
            <a:avLst/>
          </a:prstGeom>
        </p:spPr>
        <p:txBody>
          <a:bodyPr vert="horz" lIns="92656" tIns="46328" rIns="92656" bIns="46328" rtlCol="0"/>
          <a:lstStyle>
            <a:lvl1pPr algn="r">
              <a:defRPr sz="1200"/>
            </a:lvl1pPr>
          </a:lstStyle>
          <a:p>
            <a:fld id="{08BC8029-B2A4-450D-9E45-99AF010255E2}" type="datetimeFigureOut">
              <a:rPr lang="en-US" smtClean="0"/>
              <a:pPr/>
              <a:t>6/20/2016</a:t>
            </a:fld>
            <a:endParaRPr lang="en-US"/>
          </a:p>
        </p:txBody>
      </p:sp>
      <p:sp>
        <p:nvSpPr>
          <p:cNvPr id="4" name="Slide Image Placeholder 3"/>
          <p:cNvSpPr>
            <a:spLocks noGrp="1" noRot="1" noChangeAspect="1"/>
          </p:cNvSpPr>
          <p:nvPr>
            <p:ph type="sldImg" idx="2"/>
          </p:nvPr>
        </p:nvSpPr>
        <p:spPr>
          <a:xfrm>
            <a:off x="1211263" y="696913"/>
            <a:ext cx="4506912" cy="3482975"/>
          </a:xfrm>
          <a:prstGeom prst="rect">
            <a:avLst/>
          </a:prstGeom>
          <a:noFill/>
          <a:ln w="12700">
            <a:solidFill>
              <a:prstClr val="black"/>
            </a:solidFill>
          </a:ln>
        </p:spPr>
        <p:txBody>
          <a:bodyPr vert="horz" lIns="92656" tIns="46328" rIns="92656" bIns="46328" rtlCol="0" anchor="ctr"/>
          <a:lstStyle/>
          <a:p>
            <a:endParaRPr lang="en-US"/>
          </a:p>
        </p:txBody>
      </p:sp>
      <p:sp>
        <p:nvSpPr>
          <p:cNvPr id="5" name="Notes Placeholder 4"/>
          <p:cNvSpPr>
            <a:spLocks noGrp="1"/>
          </p:cNvSpPr>
          <p:nvPr>
            <p:ph type="body" sz="quarter" idx="3"/>
          </p:nvPr>
        </p:nvSpPr>
        <p:spPr>
          <a:xfrm>
            <a:off x="692944" y="4411267"/>
            <a:ext cx="5543550" cy="4179094"/>
          </a:xfrm>
          <a:prstGeom prst="rect">
            <a:avLst/>
          </a:prstGeom>
        </p:spPr>
        <p:txBody>
          <a:bodyPr vert="horz" lIns="92656" tIns="46328" rIns="92656" bIns="4632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0921"/>
            <a:ext cx="3002756" cy="464344"/>
          </a:xfrm>
          <a:prstGeom prst="rect">
            <a:avLst/>
          </a:prstGeom>
        </p:spPr>
        <p:txBody>
          <a:bodyPr vert="horz" lIns="92656" tIns="46328" rIns="92656" bIns="46328" rtlCol="0" anchor="b"/>
          <a:lstStyle>
            <a:lvl1pPr algn="l">
              <a:defRPr sz="1200"/>
            </a:lvl1pPr>
          </a:lstStyle>
          <a:p>
            <a:endParaRPr lang="en-US"/>
          </a:p>
        </p:txBody>
      </p:sp>
      <p:sp>
        <p:nvSpPr>
          <p:cNvPr id="7" name="Slide Number Placeholder 6"/>
          <p:cNvSpPr>
            <a:spLocks noGrp="1"/>
          </p:cNvSpPr>
          <p:nvPr>
            <p:ph type="sldNum" sz="quarter" idx="5"/>
          </p:nvPr>
        </p:nvSpPr>
        <p:spPr>
          <a:xfrm>
            <a:off x="3925078" y="8820921"/>
            <a:ext cx="3002756" cy="464344"/>
          </a:xfrm>
          <a:prstGeom prst="rect">
            <a:avLst/>
          </a:prstGeom>
        </p:spPr>
        <p:txBody>
          <a:bodyPr vert="horz" lIns="92656" tIns="46328" rIns="92656" bIns="46328" rtlCol="0" anchor="b"/>
          <a:lstStyle>
            <a:lvl1pPr algn="r">
              <a:defRPr sz="1200"/>
            </a:lvl1pPr>
          </a:lstStyle>
          <a:p>
            <a:fld id="{C52C7579-D507-4790-8288-E63E59D96DBB}" type="slidenum">
              <a:rPr lang="en-US" smtClean="0"/>
              <a:pPr/>
              <a:t>‹#›</a:t>
            </a:fld>
            <a:endParaRPr lang="en-US"/>
          </a:p>
        </p:txBody>
      </p:sp>
    </p:spTree>
    <p:extLst>
      <p:ext uri="{BB962C8B-B14F-4D97-AF65-F5344CB8AC3E}">
        <p14:creationId xmlns:p14="http://schemas.microsoft.com/office/powerpoint/2010/main" val="1855511920"/>
      </p:ext>
    </p:extLst>
  </p:cSld>
  <p:clrMap bg1="lt1" tx1="dk1" bg2="lt2" tx2="dk2" accent1="accent1" accent2="accent2" accent3="accent3" accent4="accent4" accent5="accent5" accent6="accent6" hlink="hlink" folHlink="folHlink"/>
  <p:notesStyle>
    <a:lvl1pPr marL="0" algn="l" defTabSz="1018824" rtl="0" eaLnBrk="1" latinLnBrk="0" hangingPunct="1">
      <a:defRPr sz="1300" kern="1200">
        <a:solidFill>
          <a:schemeClr val="tx1"/>
        </a:solidFill>
        <a:latin typeface="+mn-lt"/>
        <a:ea typeface="+mn-ea"/>
        <a:cs typeface="+mn-cs"/>
      </a:defRPr>
    </a:lvl1pPr>
    <a:lvl2pPr marL="509412" algn="l" defTabSz="1018824" rtl="0" eaLnBrk="1" latinLnBrk="0" hangingPunct="1">
      <a:defRPr sz="1300" kern="1200">
        <a:solidFill>
          <a:schemeClr val="tx1"/>
        </a:solidFill>
        <a:latin typeface="+mn-lt"/>
        <a:ea typeface="+mn-ea"/>
        <a:cs typeface="+mn-cs"/>
      </a:defRPr>
    </a:lvl2pPr>
    <a:lvl3pPr marL="1018824" algn="l" defTabSz="1018824" rtl="0" eaLnBrk="1" latinLnBrk="0" hangingPunct="1">
      <a:defRPr sz="1300" kern="1200">
        <a:solidFill>
          <a:schemeClr val="tx1"/>
        </a:solidFill>
        <a:latin typeface="+mn-lt"/>
        <a:ea typeface="+mn-ea"/>
        <a:cs typeface="+mn-cs"/>
      </a:defRPr>
    </a:lvl3pPr>
    <a:lvl4pPr marL="1528237" algn="l" defTabSz="1018824" rtl="0" eaLnBrk="1" latinLnBrk="0" hangingPunct="1">
      <a:defRPr sz="1300" kern="1200">
        <a:solidFill>
          <a:schemeClr val="tx1"/>
        </a:solidFill>
        <a:latin typeface="+mn-lt"/>
        <a:ea typeface="+mn-ea"/>
        <a:cs typeface="+mn-cs"/>
      </a:defRPr>
    </a:lvl4pPr>
    <a:lvl5pPr marL="2037649" algn="l" defTabSz="1018824" rtl="0" eaLnBrk="1" latinLnBrk="0" hangingPunct="1">
      <a:defRPr sz="1300" kern="1200">
        <a:solidFill>
          <a:schemeClr val="tx1"/>
        </a:solidFill>
        <a:latin typeface="+mn-lt"/>
        <a:ea typeface="+mn-ea"/>
        <a:cs typeface="+mn-cs"/>
      </a:defRPr>
    </a:lvl5pPr>
    <a:lvl6pPr marL="2547061" algn="l" defTabSz="1018824" rtl="0" eaLnBrk="1" latinLnBrk="0" hangingPunct="1">
      <a:defRPr sz="1300" kern="1200">
        <a:solidFill>
          <a:schemeClr val="tx1"/>
        </a:solidFill>
        <a:latin typeface="+mn-lt"/>
        <a:ea typeface="+mn-ea"/>
        <a:cs typeface="+mn-cs"/>
      </a:defRPr>
    </a:lvl6pPr>
    <a:lvl7pPr marL="3056473" algn="l" defTabSz="1018824" rtl="0" eaLnBrk="1" latinLnBrk="0" hangingPunct="1">
      <a:defRPr sz="1300" kern="1200">
        <a:solidFill>
          <a:schemeClr val="tx1"/>
        </a:solidFill>
        <a:latin typeface="+mn-lt"/>
        <a:ea typeface="+mn-ea"/>
        <a:cs typeface="+mn-cs"/>
      </a:defRPr>
    </a:lvl7pPr>
    <a:lvl8pPr marL="3565886" algn="l" defTabSz="1018824" rtl="0" eaLnBrk="1" latinLnBrk="0" hangingPunct="1">
      <a:defRPr sz="1300" kern="1200">
        <a:solidFill>
          <a:schemeClr val="tx1"/>
        </a:solidFill>
        <a:latin typeface="+mn-lt"/>
        <a:ea typeface="+mn-ea"/>
        <a:cs typeface="+mn-cs"/>
      </a:defRPr>
    </a:lvl8pPr>
    <a:lvl9pPr marL="4075298" algn="l" defTabSz="1018824"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52C7579-D507-4790-8288-E63E59D96DBB}" type="slidenum">
              <a:rPr lang="en-US" smtClean="0"/>
              <a:pPr/>
              <a:t>1</a:t>
            </a:fld>
            <a:endParaRPr lang="en-US"/>
          </a:p>
        </p:txBody>
      </p:sp>
    </p:spTree>
    <p:extLst>
      <p:ext uri="{BB962C8B-B14F-4D97-AF65-F5344CB8AC3E}">
        <p14:creationId xmlns:p14="http://schemas.microsoft.com/office/powerpoint/2010/main" val="62179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s-ES" altLang="x-none" sz="1200" dirty="0">
                <a:solidFill>
                  <a:schemeClr val="tx1"/>
                </a:solidFill>
                <a:cs typeface="Andes"/>
              </a:rPr>
              <a:t>En 2011, Paraguay se convirtió en miembro de la iniciativa internacional "Asociación de Gobierno Abierto", que busca establecer en un gobierno, la interacción de la sociedad basada en valores como la transparencia, la colaboración, la participación, la responsabilidad, la potenciación de los ciudadanos y la integración.</a:t>
            </a:r>
          </a:p>
          <a:p>
            <a:endParaRPr lang="es-ES" dirty="0"/>
          </a:p>
        </p:txBody>
      </p:sp>
      <p:sp>
        <p:nvSpPr>
          <p:cNvPr id="4" name="3 Marcador de número de diapositiva"/>
          <p:cNvSpPr>
            <a:spLocks noGrp="1"/>
          </p:cNvSpPr>
          <p:nvPr>
            <p:ph type="sldNum" sz="quarter" idx="10"/>
          </p:nvPr>
        </p:nvSpPr>
        <p:spPr/>
        <p:txBody>
          <a:bodyPr/>
          <a:lstStyle/>
          <a:p>
            <a:pPr>
              <a:defRPr/>
            </a:pPr>
            <a:fld id="{57E414A1-31F3-4C2A-AF20-2C202A5DBB6D}" type="slidenum">
              <a:rPr lang="en-US" altLang="es-ES" smtClean="0"/>
              <a:pPr>
                <a:defRPr/>
              </a:pPr>
              <a:t>3</a:t>
            </a:fld>
            <a:endParaRPr lang="en-US" altLang="es-ES"/>
          </a:p>
        </p:txBody>
      </p:sp>
    </p:spTree>
    <p:extLst>
      <p:ext uri="{BB962C8B-B14F-4D97-AF65-F5344CB8AC3E}">
        <p14:creationId xmlns:p14="http://schemas.microsoft.com/office/powerpoint/2010/main" val="314830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s-ES" sz="1200" dirty="0">
                <a:solidFill>
                  <a:schemeClr val="tx1"/>
                </a:solidFill>
                <a:latin typeface="+mn-lt"/>
              </a:rPr>
              <a:t>A partir de los compromisos asumidos, Paraguay promulga las leyes de acceso a la información pública y establece un esquema de trasparencia gubernamental.</a:t>
            </a:r>
          </a:p>
          <a:p>
            <a:endParaRPr lang="es-ES" dirty="0"/>
          </a:p>
        </p:txBody>
      </p:sp>
      <p:sp>
        <p:nvSpPr>
          <p:cNvPr id="4" name="3 Marcador de número de diapositiva"/>
          <p:cNvSpPr>
            <a:spLocks noGrp="1"/>
          </p:cNvSpPr>
          <p:nvPr>
            <p:ph type="sldNum" sz="quarter" idx="10"/>
          </p:nvPr>
        </p:nvSpPr>
        <p:spPr/>
        <p:txBody>
          <a:bodyPr/>
          <a:lstStyle/>
          <a:p>
            <a:pPr>
              <a:defRPr/>
            </a:pPr>
            <a:fld id="{57E414A1-31F3-4C2A-AF20-2C202A5DBB6D}" type="slidenum">
              <a:rPr lang="en-US" altLang="es-ES" smtClean="0"/>
              <a:pPr>
                <a:defRPr/>
              </a:pPr>
              <a:t>4</a:t>
            </a:fld>
            <a:endParaRPr lang="en-US" altLang="es-ES"/>
          </a:p>
        </p:txBody>
      </p:sp>
    </p:spTree>
    <p:extLst>
      <p:ext uri="{BB962C8B-B14F-4D97-AF65-F5344CB8AC3E}">
        <p14:creationId xmlns:p14="http://schemas.microsoft.com/office/powerpoint/2010/main" val="2805221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7E414A1-31F3-4C2A-AF20-2C202A5DBB6D}" type="slidenum">
              <a:rPr lang="en-US" altLang="es-ES" smtClean="0"/>
              <a:pPr>
                <a:defRPr/>
              </a:pPr>
              <a:t>5</a:t>
            </a:fld>
            <a:endParaRPr lang="en-US" altLang="es-ES"/>
          </a:p>
        </p:txBody>
      </p:sp>
    </p:spTree>
    <p:extLst>
      <p:ext uri="{BB962C8B-B14F-4D97-AF65-F5344CB8AC3E}">
        <p14:creationId xmlns:p14="http://schemas.microsoft.com/office/powerpoint/2010/main" val="910140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7E414A1-31F3-4C2A-AF20-2C202A5DBB6D}" type="slidenum">
              <a:rPr lang="en-US" altLang="es-ES" smtClean="0"/>
              <a:pPr>
                <a:defRPr/>
              </a:pPr>
              <a:t>12</a:t>
            </a:fld>
            <a:endParaRPr lang="en-US" altLang="es-ES"/>
          </a:p>
        </p:txBody>
      </p:sp>
    </p:spTree>
    <p:extLst>
      <p:ext uri="{BB962C8B-B14F-4D97-AF65-F5344CB8AC3E}">
        <p14:creationId xmlns:p14="http://schemas.microsoft.com/office/powerpoint/2010/main" val="969548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2C7579-D507-4790-8288-E63E59D96DBB}" type="slidenum">
              <a:rPr lang="en-US" smtClean="0"/>
              <a:pPr/>
              <a:t>22</a:t>
            </a:fld>
            <a:endParaRPr lang="en-US"/>
          </a:p>
        </p:txBody>
      </p:sp>
    </p:spTree>
    <p:extLst>
      <p:ext uri="{BB962C8B-B14F-4D97-AF65-F5344CB8AC3E}">
        <p14:creationId xmlns:p14="http://schemas.microsoft.com/office/powerpoint/2010/main" val="34645909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657600" y="5334000"/>
            <a:ext cx="5920740" cy="396441"/>
          </a:xfrm>
        </p:spPr>
        <p:txBody>
          <a:bodyPr>
            <a:noAutofit/>
          </a:bodyPr>
          <a:lstStyle>
            <a:lvl1pPr algn="ctr">
              <a:defRPr sz="2200">
                <a:solidFill>
                  <a:schemeClr val="bg1"/>
                </a:solidFill>
                <a:latin typeface="+mn-lt"/>
                <a:cs typeface="Arial" pitchFamily="34" charset="0"/>
              </a:defRPr>
            </a:lvl1pPr>
          </a:lstStyle>
          <a:p>
            <a:r>
              <a:rPr lang="en-US" dirty="0"/>
              <a:t>Click to edit Master title style</a:t>
            </a:r>
          </a:p>
        </p:txBody>
      </p:sp>
      <p:sp>
        <p:nvSpPr>
          <p:cNvPr id="3" name="Subtitle 2"/>
          <p:cNvSpPr>
            <a:spLocks noGrp="1"/>
          </p:cNvSpPr>
          <p:nvPr>
            <p:ph type="subTitle" idx="1"/>
          </p:nvPr>
        </p:nvSpPr>
        <p:spPr>
          <a:xfrm>
            <a:off x="3657600" y="5791200"/>
            <a:ext cx="5897880" cy="533400"/>
          </a:xfrm>
        </p:spPr>
        <p:txBody>
          <a:bodyPr>
            <a:noAutofit/>
          </a:bodyPr>
          <a:lstStyle>
            <a:lvl1pPr marL="0" indent="0" algn="ctr">
              <a:lnSpc>
                <a:spcPct val="100000"/>
              </a:lnSpc>
              <a:buNone/>
              <a:defRPr sz="1800">
                <a:solidFill>
                  <a:schemeClr val="bg1"/>
                </a:solidFill>
                <a:latin typeface="+mn-lt"/>
                <a:cs typeface="Arial" pitchFamily="34" charset="0"/>
              </a:defRPr>
            </a:lvl1pPr>
            <a:lvl2pPr marL="509412" indent="0" algn="ctr">
              <a:buNone/>
              <a:defRPr>
                <a:solidFill>
                  <a:schemeClr val="tx1">
                    <a:tint val="75000"/>
                  </a:schemeClr>
                </a:solidFill>
              </a:defRPr>
            </a:lvl2pPr>
            <a:lvl3pPr marL="1018824" indent="0" algn="ctr">
              <a:buNone/>
              <a:defRPr>
                <a:solidFill>
                  <a:schemeClr val="tx1">
                    <a:tint val="75000"/>
                  </a:schemeClr>
                </a:solidFill>
              </a:defRPr>
            </a:lvl3pPr>
            <a:lvl4pPr marL="1528237" indent="0" algn="ctr">
              <a:buNone/>
              <a:defRPr>
                <a:solidFill>
                  <a:schemeClr val="tx1">
                    <a:tint val="75000"/>
                  </a:schemeClr>
                </a:solidFill>
              </a:defRPr>
            </a:lvl4pPr>
            <a:lvl5pPr marL="2037649" indent="0" algn="ctr">
              <a:buNone/>
              <a:defRPr>
                <a:solidFill>
                  <a:schemeClr val="tx1">
                    <a:tint val="75000"/>
                  </a:schemeClr>
                </a:solidFill>
              </a:defRPr>
            </a:lvl5pPr>
            <a:lvl6pPr marL="2547061" indent="0" algn="ctr">
              <a:buNone/>
              <a:defRPr>
                <a:solidFill>
                  <a:schemeClr val="tx1">
                    <a:tint val="75000"/>
                  </a:schemeClr>
                </a:solidFill>
              </a:defRPr>
            </a:lvl6pPr>
            <a:lvl7pPr marL="3056473" indent="0" algn="ctr">
              <a:buNone/>
              <a:defRPr>
                <a:solidFill>
                  <a:schemeClr val="tx1">
                    <a:tint val="75000"/>
                  </a:schemeClr>
                </a:solidFill>
              </a:defRPr>
            </a:lvl7pPr>
            <a:lvl8pPr marL="3565886" indent="0" algn="ctr">
              <a:buNone/>
              <a:defRPr>
                <a:solidFill>
                  <a:schemeClr val="tx1">
                    <a:tint val="75000"/>
                  </a:schemeClr>
                </a:solidFill>
              </a:defRPr>
            </a:lvl8pPr>
            <a:lvl9pPr marL="4075298" indent="0" algn="ctr">
              <a:buNone/>
              <a:defRPr>
                <a:solidFill>
                  <a:schemeClr val="tx1">
                    <a:tint val="75000"/>
                  </a:schemeClr>
                </a:solidFill>
              </a:defRPr>
            </a:lvl9pPr>
          </a:lstStyle>
          <a:p>
            <a:r>
              <a:rPr lang="en-US" dirty="0"/>
              <a:t>Click to edit Master subtitle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600" b="1">
                <a:latin typeface="+mn-lt"/>
                <a:cs typeface="Arial"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mn-lt"/>
                <a:cs typeface="Arial" pitchFamily="34" charset="0"/>
              </a:defRPr>
            </a:lvl1pPr>
            <a:lvl2pPr>
              <a:defRPr>
                <a:latin typeface="+mn-lt"/>
                <a:cs typeface="Arial" pitchFamily="34" charset="0"/>
              </a:defRPr>
            </a:lvl2pPr>
            <a:lvl3pPr>
              <a:defRPr>
                <a:latin typeface="+mn-lt"/>
                <a:cs typeface="Arial" pitchFamily="34" charset="0"/>
              </a:defRPr>
            </a:lvl3pPr>
            <a:lvl4pPr>
              <a:defRPr>
                <a:latin typeface="+mn-lt"/>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Slide Number Placeholder 5"/>
          <p:cNvSpPr txBox="1">
            <a:spLocks/>
          </p:cNvSpPr>
          <p:nvPr userDrawn="1"/>
        </p:nvSpPr>
        <p:spPr>
          <a:xfrm>
            <a:off x="457200" y="7315200"/>
            <a:ext cx="304800" cy="304800"/>
          </a:xfrm>
          <a:prstGeom prst="rect">
            <a:avLst/>
          </a:prstGeom>
        </p:spPr>
        <p:txBody>
          <a:bodyPr vert="horz" lIns="0" tIns="0" rIns="0" bIns="0" rtlCol="0" anchor="b">
            <a:noAutofit/>
          </a:bodyPr>
          <a:lstStyle>
            <a:lvl1pPr>
              <a:defRPr>
                <a:latin typeface="+mn-lt"/>
                <a:cs typeface="Arial" pitchFamily="34" charset="0"/>
              </a:defRPr>
            </a:lvl1pPr>
          </a:lstStyle>
          <a:p>
            <a:pPr marL="0" marR="0" lvl="0" indent="0" algn="l" defTabSz="1018824"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chemeClr val="tx1"/>
                </a:solidFill>
                <a:effectLst/>
                <a:uLnTx/>
                <a:uFillTx/>
                <a:latin typeface="+mn-lt"/>
                <a:ea typeface="+mn-ea"/>
                <a:cs typeface="Arial" pitchFamily="34" charset="0"/>
              </a:rPr>
              <a:pPr marL="0" marR="0" lvl="0" indent="0" algn="l" defTabSz="1018824"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tx1"/>
              </a:solidFill>
              <a:effectLst/>
              <a:uLnTx/>
              <a:uFillTx/>
              <a:latin typeface="+mn-lt"/>
              <a:ea typeface="+mn-ea"/>
              <a:cs typeface="Arial"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Picture 5" descr="\\crprdndfs01\ds_dfs\Global Operations\Document Management\NY-DONNELLY-1\Jobs\CS-NY\650000\654400\654427\CURRENT FILE\Final image\Gobierno Nacional logo.emf"/>
          <p:cNvPicPr>
            <a:picLocks noChangeAspect="1" noChangeArrowheads="1"/>
          </p:cNvPicPr>
          <p:nvPr userDrawn="1"/>
        </p:nvPicPr>
        <p:blipFill>
          <a:blip r:embed="rId3"/>
          <a:srcRect/>
          <a:stretch>
            <a:fillRect/>
          </a:stretch>
        </p:blipFill>
        <p:spPr bwMode="auto">
          <a:xfrm>
            <a:off x="7239000" y="6400800"/>
            <a:ext cx="2346325" cy="998538"/>
          </a:xfrm>
          <a:prstGeom prst="rect">
            <a:avLst/>
          </a:prstGeom>
          <a:noFill/>
          <a:ln w="9525">
            <a:noFill/>
            <a:miter lim="800000"/>
            <a:headEnd/>
            <a:tailEnd/>
          </a:ln>
        </p:spPr>
      </p:pic>
      <p:pic>
        <p:nvPicPr>
          <p:cNvPr id="4" name="Picture 6" descr="\\crprdndfs01\ds_dfs\Global Operations\Document Management\NY-DONNELLY-1\Jobs\CS-NY\650000\654400\654427\CURRENT FILE\Final image\ESCUDO_PARAGUAY_FRENTE_white.emf"/>
          <p:cNvPicPr>
            <a:picLocks noChangeAspect="1" noChangeArrowheads="1"/>
          </p:cNvPicPr>
          <p:nvPr userDrawn="1"/>
        </p:nvPicPr>
        <p:blipFill>
          <a:blip r:embed="rId4"/>
          <a:srcRect/>
          <a:stretch>
            <a:fillRect/>
          </a:stretch>
        </p:blipFill>
        <p:spPr bwMode="auto">
          <a:xfrm>
            <a:off x="660400" y="5413375"/>
            <a:ext cx="1727200" cy="1719263"/>
          </a:xfrm>
          <a:prstGeom prst="rect">
            <a:avLst/>
          </a:prstGeom>
          <a:noFill/>
          <a:ln w="9525">
            <a:noFill/>
            <a:miter lim="800000"/>
            <a:headEnd/>
            <a:tailEnd/>
          </a:ln>
        </p:spPr>
      </p:pic>
      <p:sp>
        <p:nvSpPr>
          <p:cNvPr id="2" name="Title 1"/>
          <p:cNvSpPr>
            <a:spLocks noGrp="1"/>
          </p:cNvSpPr>
          <p:nvPr>
            <p:ph type="ctrTitle"/>
          </p:nvPr>
        </p:nvSpPr>
        <p:spPr>
          <a:xfrm>
            <a:off x="754380" y="2767945"/>
            <a:ext cx="8549640" cy="461665"/>
          </a:xfrm>
        </p:spPr>
        <p:txBody>
          <a:bodyPr>
            <a:spAutoFit/>
          </a:bodyPr>
          <a:lstStyle>
            <a:lvl1pPr algn="l">
              <a:defRPr sz="3000" b="0">
                <a:solidFill>
                  <a:schemeClr val="tx1"/>
                </a:solidFill>
                <a:latin typeface="Calibri" pitchFamily="34" charset="0"/>
                <a:cs typeface="Calibri" pitchFamily="34" charset="0"/>
              </a:defRPr>
            </a:lvl1pPr>
          </a:lstStyle>
          <a:p>
            <a:r>
              <a:rPr lang="en-US"/>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2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474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Full Page">
    <p:spTree>
      <p:nvGrpSpPr>
        <p:cNvPr id="1" name=""/>
        <p:cNvGrpSpPr/>
        <p:nvPr/>
      </p:nvGrpSpPr>
      <p:grpSpPr>
        <a:xfrm>
          <a:off x="0" y="0"/>
          <a:ext cx="0" cy="0"/>
          <a:chOff x="0" y="0"/>
          <a:chExt cx="0" cy="0"/>
        </a:xfrm>
      </p:grpSpPr>
      <p:sp>
        <p:nvSpPr>
          <p:cNvPr id="4" name="Freeform 1682"/>
          <p:cNvSpPr>
            <a:spLocks/>
          </p:cNvSpPr>
          <p:nvPr/>
        </p:nvSpPr>
        <p:spPr bwMode="auto">
          <a:xfrm flipH="1">
            <a:off x="7018618" y="698082"/>
            <a:ext cx="1115855" cy="2148205"/>
          </a:xfrm>
          <a:custGeom>
            <a:avLst/>
            <a:gdLst>
              <a:gd name="T0" fmla="*/ 0 w 638"/>
              <a:gd name="T1" fmla="*/ 0 h 1194"/>
              <a:gd name="T2" fmla="*/ 2147483647 w 638"/>
              <a:gd name="T3" fmla="*/ 2147483647 h 1194"/>
              <a:gd name="T4" fmla="*/ 2147483647 w 638"/>
              <a:gd name="T5" fmla="*/ 2147483647 h 1194"/>
              <a:gd name="T6" fmla="*/ 2147483647 w 638"/>
              <a:gd name="T7" fmla="*/ 2147483647 h 1194"/>
              <a:gd name="T8" fmla="*/ 2147483647 w 638"/>
              <a:gd name="T9" fmla="*/ 2147483647 h 1194"/>
              <a:gd name="T10" fmla="*/ 2147483647 w 638"/>
              <a:gd name="T11" fmla="*/ 2147483647 h 1194"/>
              <a:gd name="T12" fmla="*/ 2147483647 w 638"/>
              <a:gd name="T13" fmla="*/ 2147483647 h 1194"/>
              <a:gd name="T14" fmla="*/ 2147483647 w 638"/>
              <a:gd name="T15" fmla="*/ 2147483647 h 1194"/>
              <a:gd name="T16" fmla="*/ 2147483647 w 638"/>
              <a:gd name="T17" fmla="*/ 2147483647 h 1194"/>
              <a:gd name="T18" fmla="*/ 2147483647 w 638"/>
              <a:gd name="T19" fmla="*/ 2147483647 h 1194"/>
              <a:gd name="T20" fmla="*/ 2147483647 w 638"/>
              <a:gd name="T21" fmla="*/ 2147483647 h 1194"/>
              <a:gd name="T22" fmla="*/ 2147483647 w 638"/>
              <a:gd name="T23" fmla="*/ 2147483647 h 1194"/>
              <a:gd name="T24" fmla="*/ 2147483647 w 638"/>
              <a:gd name="T25" fmla="*/ 2147483647 h 1194"/>
              <a:gd name="T26" fmla="*/ 2147483647 w 638"/>
              <a:gd name="T27" fmla="*/ 2147483647 h 1194"/>
              <a:gd name="T28" fmla="*/ 2147483647 w 638"/>
              <a:gd name="T29" fmla="*/ 2147483647 h 1194"/>
              <a:gd name="T30" fmla="*/ 2147483647 w 638"/>
              <a:gd name="T31" fmla="*/ 2147483647 h 1194"/>
              <a:gd name="T32" fmla="*/ 2147483647 w 638"/>
              <a:gd name="T33" fmla="*/ 2147483647 h 1194"/>
              <a:gd name="T34" fmla="*/ 2147483647 w 638"/>
              <a:gd name="T35" fmla="*/ 2147483647 h 1194"/>
              <a:gd name="T36" fmla="*/ 2147483647 w 638"/>
              <a:gd name="T37" fmla="*/ 2147483647 h 1194"/>
              <a:gd name="T38" fmla="*/ 2147483647 w 638"/>
              <a:gd name="T39" fmla="*/ 2147483647 h 1194"/>
              <a:gd name="T40" fmla="*/ 2147483647 w 638"/>
              <a:gd name="T41" fmla="*/ 2147483647 h 1194"/>
              <a:gd name="T42" fmla="*/ 2147483647 w 638"/>
              <a:gd name="T43" fmla="*/ 2147483647 h 1194"/>
              <a:gd name="T44" fmla="*/ 2147483647 w 638"/>
              <a:gd name="T45" fmla="*/ 2147483647 h 1194"/>
              <a:gd name="T46" fmla="*/ 2147483647 w 638"/>
              <a:gd name="T47" fmla="*/ 2147483647 h 1194"/>
              <a:gd name="T48" fmla="*/ 2147483647 w 638"/>
              <a:gd name="T49" fmla="*/ 2147483647 h 1194"/>
              <a:gd name="T50" fmla="*/ 2147483647 w 638"/>
              <a:gd name="T51" fmla="*/ 2147483647 h 1194"/>
              <a:gd name="T52" fmla="*/ 2147483647 w 638"/>
              <a:gd name="T53" fmla="*/ 2147483647 h 1194"/>
              <a:gd name="T54" fmla="*/ 2147483647 w 638"/>
              <a:gd name="T55" fmla="*/ 2147483647 h 1194"/>
              <a:gd name="T56" fmla="*/ 0 w 638"/>
              <a:gd name="T57" fmla="*/ 0 h 119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38" h="1194">
                <a:moveTo>
                  <a:pt x="0" y="0"/>
                </a:moveTo>
                <a:lnTo>
                  <a:pt x="38" y="110"/>
                </a:lnTo>
                <a:lnTo>
                  <a:pt x="78" y="216"/>
                </a:lnTo>
                <a:lnTo>
                  <a:pt x="106" y="304"/>
                </a:lnTo>
                <a:lnTo>
                  <a:pt x="136" y="398"/>
                </a:lnTo>
                <a:lnTo>
                  <a:pt x="164" y="506"/>
                </a:lnTo>
                <a:lnTo>
                  <a:pt x="206" y="672"/>
                </a:lnTo>
                <a:lnTo>
                  <a:pt x="236" y="788"/>
                </a:lnTo>
                <a:lnTo>
                  <a:pt x="272" y="990"/>
                </a:lnTo>
                <a:lnTo>
                  <a:pt x="286" y="1086"/>
                </a:lnTo>
                <a:lnTo>
                  <a:pt x="302" y="1194"/>
                </a:lnTo>
                <a:lnTo>
                  <a:pt x="638" y="1194"/>
                </a:lnTo>
                <a:lnTo>
                  <a:pt x="624" y="1142"/>
                </a:lnTo>
                <a:lnTo>
                  <a:pt x="598" y="1060"/>
                </a:lnTo>
                <a:lnTo>
                  <a:pt x="572" y="980"/>
                </a:lnTo>
                <a:lnTo>
                  <a:pt x="548" y="912"/>
                </a:lnTo>
                <a:lnTo>
                  <a:pt x="494" y="784"/>
                </a:lnTo>
                <a:lnTo>
                  <a:pt x="456" y="698"/>
                </a:lnTo>
                <a:lnTo>
                  <a:pt x="424" y="626"/>
                </a:lnTo>
                <a:lnTo>
                  <a:pt x="378" y="532"/>
                </a:lnTo>
                <a:lnTo>
                  <a:pt x="340" y="470"/>
                </a:lnTo>
                <a:lnTo>
                  <a:pt x="306" y="414"/>
                </a:lnTo>
                <a:lnTo>
                  <a:pt x="268" y="342"/>
                </a:lnTo>
                <a:lnTo>
                  <a:pt x="228" y="286"/>
                </a:lnTo>
                <a:lnTo>
                  <a:pt x="174" y="210"/>
                </a:lnTo>
                <a:lnTo>
                  <a:pt x="122" y="140"/>
                </a:lnTo>
                <a:lnTo>
                  <a:pt x="58" y="52"/>
                </a:lnTo>
                <a:lnTo>
                  <a:pt x="30" y="2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s-ES" sz="1650">
              <a:solidFill>
                <a:srgbClr val="002345"/>
              </a:solidFill>
            </a:endParaRPr>
          </a:p>
        </p:txBody>
      </p:sp>
      <p:sp>
        <p:nvSpPr>
          <p:cNvPr id="5" name="Freeform 1683"/>
          <p:cNvSpPr>
            <a:spLocks/>
          </p:cNvSpPr>
          <p:nvPr/>
        </p:nvSpPr>
        <p:spPr bwMode="auto">
          <a:xfrm flipH="1">
            <a:off x="8151498" y="3599"/>
            <a:ext cx="784503" cy="662093"/>
          </a:xfrm>
          <a:custGeom>
            <a:avLst/>
            <a:gdLst>
              <a:gd name="T0" fmla="*/ 2147483647 w 448"/>
              <a:gd name="T1" fmla="*/ 2147483647 h 372"/>
              <a:gd name="T2" fmla="*/ 2147483647 w 448"/>
              <a:gd name="T3" fmla="*/ 2147483647 h 372"/>
              <a:gd name="T4" fmla="*/ 2147483647 w 448"/>
              <a:gd name="T5" fmla="*/ 2147483647 h 372"/>
              <a:gd name="T6" fmla="*/ 2147483647 w 448"/>
              <a:gd name="T7" fmla="*/ 2147483647 h 372"/>
              <a:gd name="T8" fmla="*/ 2147483647 w 448"/>
              <a:gd name="T9" fmla="*/ 2147483647 h 372"/>
              <a:gd name="T10" fmla="*/ 2147483647 w 448"/>
              <a:gd name="T11" fmla="*/ 2147483647 h 372"/>
              <a:gd name="T12" fmla="*/ 0 w 448"/>
              <a:gd name="T13" fmla="*/ 0 h 372"/>
              <a:gd name="T14" fmla="*/ 2147483647 w 448"/>
              <a:gd name="T15" fmla="*/ 0 h 372"/>
              <a:gd name="T16" fmla="*/ 2147483647 w 448"/>
              <a:gd name="T17" fmla="*/ 2147483647 h 372"/>
              <a:gd name="T18" fmla="*/ 2147483647 w 448"/>
              <a:gd name="T19" fmla="*/ 2147483647 h 372"/>
              <a:gd name="T20" fmla="*/ 2147483647 w 448"/>
              <a:gd name="T21" fmla="*/ 2147483647 h 372"/>
              <a:gd name="T22" fmla="*/ 2147483647 w 448"/>
              <a:gd name="T23" fmla="*/ 2147483647 h 372"/>
              <a:gd name="T24" fmla="*/ 2147483647 w 448"/>
              <a:gd name="T25" fmla="*/ 2147483647 h 372"/>
              <a:gd name="T26" fmla="*/ 2147483647 w 448"/>
              <a:gd name="T27" fmla="*/ 2147483647 h 372"/>
              <a:gd name="T28" fmla="*/ 2147483647 w 448"/>
              <a:gd name="T29" fmla="*/ 2147483647 h 3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48" h="372">
                <a:moveTo>
                  <a:pt x="448" y="372"/>
                </a:moveTo>
                <a:lnTo>
                  <a:pt x="388" y="302"/>
                </a:lnTo>
                <a:lnTo>
                  <a:pt x="280" y="208"/>
                </a:lnTo>
                <a:lnTo>
                  <a:pt x="210" y="142"/>
                </a:lnTo>
                <a:lnTo>
                  <a:pt x="140" y="94"/>
                </a:lnTo>
                <a:lnTo>
                  <a:pt x="64" y="44"/>
                </a:lnTo>
                <a:lnTo>
                  <a:pt x="0" y="0"/>
                </a:lnTo>
                <a:lnTo>
                  <a:pt x="280" y="0"/>
                </a:lnTo>
                <a:lnTo>
                  <a:pt x="300" y="36"/>
                </a:lnTo>
                <a:lnTo>
                  <a:pt x="324" y="82"/>
                </a:lnTo>
                <a:lnTo>
                  <a:pt x="346" y="134"/>
                </a:lnTo>
                <a:lnTo>
                  <a:pt x="378" y="206"/>
                </a:lnTo>
                <a:lnTo>
                  <a:pt x="408" y="264"/>
                </a:lnTo>
                <a:lnTo>
                  <a:pt x="434" y="334"/>
                </a:lnTo>
                <a:lnTo>
                  <a:pt x="448" y="372"/>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s-ES" sz="1650">
              <a:solidFill>
                <a:srgbClr val="002345"/>
              </a:solidFill>
            </a:endParaRPr>
          </a:p>
        </p:txBody>
      </p:sp>
      <p:sp>
        <p:nvSpPr>
          <p:cNvPr id="6" name="Line 1086"/>
          <p:cNvSpPr>
            <a:spLocks noChangeShapeType="1"/>
          </p:cNvSpPr>
          <p:nvPr/>
        </p:nvSpPr>
        <p:spPr bwMode="auto">
          <a:xfrm>
            <a:off x="533046" y="699881"/>
            <a:ext cx="1309" cy="1799"/>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7" name="Line 1087"/>
          <p:cNvSpPr>
            <a:spLocks noChangeShapeType="1"/>
          </p:cNvSpPr>
          <p:nvPr/>
        </p:nvSpPr>
        <p:spPr bwMode="auto">
          <a:xfrm>
            <a:off x="533046" y="699881"/>
            <a:ext cx="1309" cy="1799"/>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8" name="Rectangle 1088"/>
          <p:cNvSpPr>
            <a:spLocks noChangeArrowheads="1"/>
          </p:cNvSpPr>
          <p:nvPr/>
        </p:nvSpPr>
        <p:spPr bwMode="auto">
          <a:xfrm>
            <a:off x="533046" y="699881"/>
            <a:ext cx="1309" cy="179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073" b="0" dirty="0">
              <a:solidFill>
                <a:srgbClr val="021F43"/>
              </a:solidFill>
              <a:cs typeface="Arial" panose="020B0604020202020204" pitchFamily="34" charset="0"/>
            </a:endParaRPr>
          </a:p>
        </p:txBody>
      </p:sp>
      <p:sp>
        <p:nvSpPr>
          <p:cNvPr id="9" name="Rectangle 1089"/>
          <p:cNvSpPr>
            <a:spLocks noChangeArrowheads="1"/>
          </p:cNvSpPr>
          <p:nvPr/>
        </p:nvSpPr>
        <p:spPr bwMode="auto">
          <a:xfrm>
            <a:off x="533046" y="699881"/>
            <a:ext cx="1309" cy="1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073" b="0" dirty="0">
              <a:solidFill>
                <a:srgbClr val="021F43"/>
              </a:solidFill>
              <a:cs typeface="Arial" panose="020B0604020202020204" pitchFamily="34" charset="0"/>
            </a:endParaRPr>
          </a:p>
        </p:txBody>
      </p:sp>
      <p:sp>
        <p:nvSpPr>
          <p:cNvPr id="10" name="Freeform 1098"/>
          <p:cNvSpPr>
            <a:spLocks/>
          </p:cNvSpPr>
          <p:nvPr/>
        </p:nvSpPr>
        <p:spPr bwMode="auto">
          <a:xfrm>
            <a:off x="535663" y="699881"/>
            <a:ext cx="3929" cy="1799"/>
          </a:xfrm>
          <a:custGeom>
            <a:avLst/>
            <a:gdLst>
              <a:gd name="T0" fmla="*/ 0 w 2"/>
              <a:gd name="T1" fmla="*/ 0 h 1587"/>
              <a:gd name="T2" fmla="*/ 2147483647 w 2"/>
              <a:gd name="T3" fmla="*/ 0 h 1587"/>
              <a:gd name="T4" fmla="*/ 2147483647 w 2"/>
              <a:gd name="T5" fmla="*/ 0 h 1587"/>
              <a:gd name="T6" fmla="*/ 2147483647 w 2"/>
              <a:gd name="T7" fmla="*/ 0 h 1587"/>
              <a:gd name="T8" fmla="*/ 0 w 2"/>
              <a:gd name="T9" fmla="*/ 0 h 1587"/>
              <a:gd name="T10" fmla="*/ 0 w 2"/>
              <a:gd name="T11" fmla="*/ 0 h 1587"/>
              <a:gd name="T12" fmla="*/ 0 w 2"/>
              <a:gd name="T13" fmla="*/ 0 h 1587"/>
              <a:gd name="T14" fmla="*/ 0 w 2"/>
              <a:gd name="T15" fmla="*/ 0 h 1587"/>
              <a:gd name="T16" fmla="*/ 0 w 2"/>
              <a:gd name="T17" fmla="*/ 0 h 1587"/>
              <a:gd name="T18" fmla="*/ 0 w 2"/>
              <a:gd name="T19" fmla="*/ 0 h 1587"/>
              <a:gd name="T20" fmla="*/ 0 w 2"/>
              <a:gd name="T21" fmla="*/ 0 h 1587"/>
              <a:gd name="T22" fmla="*/ 0 w 2"/>
              <a:gd name="T23" fmla="*/ 0 h 1587"/>
              <a:gd name="T24" fmla="*/ 0 w 2"/>
              <a:gd name="T25" fmla="*/ 0 h 1587"/>
              <a:gd name="T26" fmla="*/ 0 w 2"/>
              <a:gd name="T27" fmla="*/ 0 h 1587"/>
              <a:gd name="T28" fmla="*/ 0 w 2"/>
              <a:gd name="T29" fmla="*/ 0 h 1587"/>
              <a:gd name="T30" fmla="*/ 0 w 2"/>
              <a:gd name="T31" fmla="*/ 0 h 1587"/>
              <a:gd name="T32" fmla="*/ 0 w 2"/>
              <a:gd name="T33" fmla="*/ 0 h 1587"/>
              <a:gd name="T34" fmla="*/ 2147483647 w 2"/>
              <a:gd name="T35" fmla="*/ 0 h 1587"/>
              <a:gd name="T36" fmla="*/ 2147483647 w 2"/>
              <a:gd name="T37" fmla="*/ 0 h 1587"/>
              <a:gd name="T38" fmla="*/ 2147483647 w 2"/>
              <a:gd name="T39" fmla="*/ 0 h 1587"/>
              <a:gd name="T40" fmla="*/ 0 w 2"/>
              <a:gd name="T41" fmla="*/ 0 h 1587"/>
              <a:gd name="T42" fmla="*/ 0 w 2"/>
              <a:gd name="T43" fmla="*/ 0 h 1587"/>
              <a:gd name="T44" fmla="*/ 0 w 2"/>
              <a:gd name="T45" fmla="*/ 0 h 15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 h="1587">
                <a:moveTo>
                  <a:pt x="0" y="0"/>
                </a:moveTo>
                <a:lnTo>
                  <a:pt x="2" y="0"/>
                </a:lnTo>
                <a:lnTo>
                  <a:pt x="0"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11" name="Freeform 1115"/>
          <p:cNvSpPr>
            <a:spLocks/>
          </p:cNvSpPr>
          <p:nvPr/>
        </p:nvSpPr>
        <p:spPr bwMode="auto">
          <a:xfrm>
            <a:off x="504232" y="536152"/>
            <a:ext cx="3929" cy="3598"/>
          </a:xfrm>
          <a:custGeom>
            <a:avLst/>
            <a:gdLst>
              <a:gd name="T0" fmla="*/ 0 w 2"/>
              <a:gd name="T1" fmla="*/ 2147483647 h 2"/>
              <a:gd name="T2" fmla="*/ 0 w 2"/>
              <a:gd name="T3" fmla="*/ 2147483647 h 2"/>
              <a:gd name="T4" fmla="*/ 0 w 2"/>
              <a:gd name="T5" fmla="*/ 2147483647 h 2"/>
              <a:gd name="T6" fmla="*/ 0 w 2"/>
              <a:gd name="T7" fmla="*/ 2147483647 h 2"/>
              <a:gd name="T8" fmla="*/ 0 w 2"/>
              <a:gd name="T9" fmla="*/ 2147483647 h 2"/>
              <a:gd name="T10" fmla="*/ 0 w 2"/>
              <a:gd name="T11" fmla="*/ 2147483647 h 2"/>
              <a:gd name="T12" fmla="*/ 2147483647 w 2"/>
              <a:gd name="T13" fmla="*/ 2147483647 h 2"/>
              <a:gd name="T14" fmla="*/ 2147483647 w 2"/>
              <a:gd name="T15" fmla="*/ 2147483647 h 2"/>
              <a:gd name="T16" fmla="*/ 2147483647 w 2"/>
              <a:gd name="T17" fmla="*/ 0 h 2"/>
              <a:gd name="T18" fmla="*/ 0 w 2"/>
              <a:gd name="T19" fmla="*/ 2147483647 h 2"/>
              <a:gd name="T20" fmla="*/ 0 w 2"/>
              <a:gd name="T21" fmla="*/ 2147483647 h 2"/>
              <a:gd name="T22" fmla="*/ 0 w 2"/>
              <a:gd name="T23" fmla="*/ 2147483647 h 2"/>
              <a:gd name="T24" fmla="*/ 0 w 2"/>
              <a:gd name="T25" fmla="*/ 2147483647 h 2"/>
              <a:gd name="T26" fmla="*/ 0 w 2"/>
              <a:gd name="T27" fmla="*/ 2147483647 h 2"/>
              <a:gd name="T28" fmla="*/ 2147483647 w 2"/>
              <a:gd name="T29" fmla="*/ 2147483647 h 2"/>
              <a:gd name="T30" fmla="*/ 2147483647 w 2"/>
              <a:gd name="T31" fmla="*/ 2147483647 h 2"/>
              <a:gd name="T32" fmla="*/ 2147483647 w 2"/>
              <a:gd name="T33" fmla="*/ 2147483647 h 2"/>
              <a:gd name="T34" fmla="*/ 2147483647 w 2"/>
              <a:gd name="T35" fmla="*/ 2147483647 h 2"/>
              <a:gd name="T36" fmla="*/ 2147483647 w 2"/>
              <a:gd name="T37" fmla="*/ 2147483647 h 2"/>
              <a:gd name="T38" fmla="*/ 2147483647 w 2"/>
              <a:gd name="T39" fmla="*/ 2147483647 h 2"/>
              <a:gd name="T40" fmla="*/ 0 w 2"/>
              <a:gd name="T41" fmla="*/ 2147483647 h 2"/>
              <a:gd name="T42" fmla="*/ 0 w 2"/>
              <a:gd name="T43" fmla="*/ 2147483647 h 2"/>
              <a:gd name="T44" fmla="*/ 0 w 2"/>
              <a:gd name="T45" fmla="*/ 2147483647 h 2"/>
              <a:gd name="T46" fmla="*/ 0 w 2"/>
              <a:gd name="T47" fmla="*/ 2147483647 h 2"/>
              <a:gd name="T48" fmla="*/ 0 w 2"/>
              <a:gd name="T49" fmla="*/ 2147483647 h 2"/>
              <a:gd name="T50" fmla="*/ 0 w 2"/>
              <a:gd name="T51" fmla="*/ 2147483647 h 2"/>
              <a:gd name="T52" fmla="*/ 0 w 2"/>
              <a:gd name="T53" fmla="*/ 2147483647 h 2"/>
              <a:gd name="T54" fmla="*/ 2147483647 w 2"/>
              <a:gd name="T55" fmla="*/ 2147483647 h 2"/>
              <a:gd name="T56" fmla="*/ 0 w 2"/>
              <a:gd name="T57" fmla="*/ 2147483647 h 2"/>
              <a:gd name="T58" fmla="*/ 2147483647 w 2"/>
              <a:gd name="T59" fmla="*/ 2147483647 h 2"/>
              <a:gd name="T60" fmla="*/ 2147483647 w 2"/>
              <a:gd name="T61" fmla="*/ 2147483647 h 2"/>
              <a:gd name="T62" fmla="*/ 2147483647 w 2"/>
              <a:gd name="T63" fmla="*/ 2147483647 h 2"/>
              <a:gd name="T64" fmla="*/ 0 w 2"/>
              <a:gd name="T65" fmla="*/ 2147483647 h 2"/>
              <a:gd name="T66" fmla="*/ 0 w 2"/>
              <a:gd name="T67" fmla="*/ 2147483647 h 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 h="2">
                <a:moveTo>
                  <a:pt x="0" y="2"/>
                </a:moveTo>
                <a:lnTo>
                  <a:pt x="0" y="2"/>
                </a:lnTo>
                <a:lnTo>
                  <a:pt x="2" y="2"/>
                </a:lnTo>
                <a:lnTo>
                  <a:pt x="2" y="0"/>
                </a:lnTo>
                <a:lnTo>
                  <a:pt x="0" y="2"/>
                </a:lnTo>
                <a:lnTo>
                  <a:pt x="2" y="2"/>
                </a:lnTo>
                <a:lnTo>
                  <a:pt x="0" y="2"/>
                </a:lnTo>
                <a:lnTo>
                  <a:pt x="2" y="2"/>
                </a:lnTo>
                <a:lnTo>
                  <a:pt x="0" y="2"/>
                </a:lnTo>
                <a:lnTo>
                  <a:pt x="2" y="2"/>
                </a:lnTo>
                <a:lnTo>
                  <a:pt x="0" y="2"/>
                </a:lnTo>
                <a:lnTo>
                  <a:pt x="2" y="2"/>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12" name="Freeform 1120"/>
          <p:cNvSpPr>
            <a:spLocks/>
          </p:cNvSpPr>
          <p:nvPr/>
        </p:nvSpPr>
        <p:spPr bwMode="auto">
          <a:xfrm>
            <a:off x="504232" y="525362"/>
            <a:ext cx="3929" cy="3598"/>
          </a:xfrm>
          <a:custGeom>
            <a:avLst/>
            <a:gdLst>
              <a:gd name="T0" fmla="*/ 0 w 2"/>
              <a:gd name="T1" fmla="*/ 0 h 2"/>
              <a:gd name="T2" fmla="*/ 0 w 2"/>
              <a:gd name="T3" fmla="*/ 2147483647 h 2"/>
              <a:gd name="T4" fmla="*/ 0 w 2"/>
              <a:gd name="T5" fmla="*/ 2147483647 h 2"/>
              <a:gd name="T6" fmla="*/ 0 w 2"/>
              <a:gd name="T7" fmla="*/ 2147483647 h 2"/>
              <a:gd name="T8" fmla="*/ 2147483647 w 2"/>
              <a:gd name="T9" fmla="*/ 2147483647 h 2"/>
              <a:gd name="T10" fmla="*/ 2147483647 w 2"/>
              <a:gd name="T11" fmla="*/ 0 h 2"/>
              <a:gd name="T12" fmla="*/ 2147483647 w 2"/>
              <a:gd name="T13" fmla="*/ 0 h 2"/>
              <a:gd name="T14" fmla="*/ 2147483647 w 2"/>
              <a:gd name="T15" fmla="*/ 0 h 2"/>
              <a:gd name="T16" fmla="*/ 0 w 2"/>
              <a:gd name="T17" fmla="*/ 0 h 2"/>
              <a:gd name="T18" fmla="*/ 0 w 2"/>
              <a:gd name="T19" fmla="*/ 2147483647 h 2"/>
              <a:gd name="T20" fmla="*/ 0 w 2"/>
              <a:gd name="T21" fmla="*/ 2147483647 h 2"/>
              <a:gd name="T22" fmla="*/ 2147483647 w 2"/>
              <a:gd name="T23" fmla="*/ 0 h 2"/>
              <a:gd name="T24" fmla="*/ 2147483647 w 2"/>
              <a:gd name="T25" fmla="*/ 0 h 2"/>
              <a:gd name="T26" fmla="*/ 2147483647 w 2"/>
              <a:gd name="T27" fmla="*/ 0 h 2"/>
              <a:gd name="T28" fmla="*/ 2147483647 w 2"/>
              <a:gd name="T29" fmla="*/ 2147483647 h 2"/>
              <a:gd name="T30" fmla="*/ 0 w 2"/>
              <a:gd name="T31" fmla="*/ 2147483647 h 2"/>
              <a:gd name="T32" fmla="*/ 0 w 2"/>
              <a:gd name="T33" fmla="*/ 2147483647 h 2"/>
              <a:gd name="T34" fmla="*/ 0 w 2"/>
              <a:gd name="T35" fmla="*/ 2147483647 h 2"/>
              <a:gd name="T36" fmla="*/ 0 w 2"/>
              <a:gd name="T37" fmla="*/ 2147483647 h 2"/>
              <a:gd name="T38" fmla="*/ 0 w 2"/>
              <a:gd name="T39" fmla="*/ 2147483647 h 2"/>
              <a:gd name="T40" fmla="*/ 0 w 2"/>
              <a:gd name="T41" fmla="*/ 2147483647 h 2"/>
              <a:gd name="T42" fmla="*/ 0 w 2"/>
              <a:gd name="T43" fmla="*/ 2147483647 h 2"/>
              <a:gd name="T44" fmla="*/ 0 w 2"/>
              <a:gd name="T45" fmla="*/ 2147483647 h 2"/>
              <a:gd name="T46" fmla="*/ 2147483647 w 2"/>
              <a:gd name="T47" fmla="*/ 2147483647 h 2"/>
              <a:gd name="T48" fmla="*/ 0 w 2"/>
              <a:gd name="T49" fmla="*/ 2147483647 h 2"/>
              <a:gd name="T50" fmla="*/ 0 w 2"/>
              <a:gd name="T51" fmla="*/ 2147483647 h 2"/>
              <a:gd name="T52" fmla="*/ 2147483647 w 2"/>
              <a:gd name="T53" fmla="*/ 2147483647 h 2"/>
              <a:gd name="T54" fmla="*/ 2147483647 w 2"/>
              <a:gd name="T55" fmla="*/ 2147483647 h 2"/>
              <a:gd name="T56" fmla="*/ 2147483647 w 2"/>
              <a:gd name="T57" fmla="*/ 0 h 2"/>
              <a:gd name="T58" fmla="*/ 0 w 2"/>
              <a:gd name="T59" fmla="*/ 0 h 2"/>
              <a:gd name="T60" fmla="*/ 0 w 2"/>
              <a:gd name="T61" fmla="*/ 0 h 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 h="2">
                <a:moveTo>
                  <a:pt x="0" y="0"/>
                </a:moveTo>
                <a:lnTo>
                  <a:pt x="0" y="2"/>
                </a:lnTo>
                <a:lnTo>
                  <a:pt x="2" y="2"/>
                </a:lnTo>
                <a:lnTo>
                  <a:pt x="2" y="0"/>
                </a:lnTo>
                <a:lnTo>
                  <a:pt x="0" y="0"/>
                </a:lnTo>
                <a:lnTo>
                  <a:pt x="0" y="2"/>
                </a:lnTo>
                <a:lnTo>
                  <a:pt x="2" y="0"/>
                </a:lnTo>
                <a:lnTo>
                  <a:pt x="2" y="2"/>
                </a:lnTo>
                <a:lnTo>
                  <a:pt x="0" y="2"/>
                </a:lnTo>
                <a:lnTo>
                  <a:pt x="2" y="2"/>
                </a:lnTo>
                <a:lnTo>
                  <a:pt x="0" y="2"/>
                </a:lnTo>
                <a:lnTo>
                  <a:pt x="2" y="2"/>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13" name="Freeform 1134"/>
          <p:cNvSpPr>
            <a:spLocks/>
          </p:cNvSpPr>
          <p:nvPr/>
        </p:nvSpPr>
        <p:spPr bwMode="auto">
          <a:xfrm>
            <a:off x="774029" y="582931"/>
            <a:ext cx="2619" cy="7197"/>
          </a:xfrm>
          <a:custGeom>
            <a:avLst/>
            <a:gdLst>
              <a:gd name="T0" fmla="*/ 2147483647 w 2"/>
              <a:gd name="T1" fmla="*/ 2147483647 h 4"/>
              <a:gd name="T2" fmla="*/ 2147483647 w 2"/>
              <a:gd name="T3" fmla="*/ 2147483647 h 4"/>
              <a:gd name="T4" fmla="*/ 2147483647 w 2"/>
              <a:gd name="T5" fmla="*/ 2147483647 h 4"/>
              <a:gd name="T6" fmla="*/ 2147483647 w 2"/>
              <a:gd name="T7" fmla="*/ 2147483647 h 4"/>
              <a:gd name="T8" fmla="*/ 2147483647 w 2"/>
              <a:gd name="T9" fmla="*/ 0 h 4"/>
              <a:gd name="T10" fmla="*/ 2147483647 w 2"/>
              <a:gd name="T11" fmla="*/ 0 h 4"/>
              <a:gd name="T12" fmla="*/ 2147483647 w 2"/>
              <a:gd name="T13" fmla="*/ 0 h 4"/>
              <a:gd name="T14" fmla="*/ 0 w 2"/>
              <a:gd name="T15" fmla="*/ 2147483647 h 4"/>
              <a:gd name="T16" fmla="*/ 2147483647 w 2"/>
              <a:gd name="T17" fmla="*/ 2147483647 h 4"/>
              <a:gd name="T18" fmla="*/ 2147483647 w 2"/>
              <a:gd name="T19" fmla="*/ 2147483647 h 4"/>
              <a:gd name="T20" fmla="*/ 2147483647 w 2"/>
              <a:gd name="T21" fmla="*/ 2147483647 h 4"/>
              <a:gd name="T22" fmla="*/ 2147483647 w 2"/>
              <a:gd name="T23" fmla="*/ 0 h 4"/>
              <a:gd name="T24" fmla="*/ 2147483647 w 2"/>
              <a:gd name="T25" fmla="*/ 2147483647 h 4"/>
              <a:gd name="T26" fmla="*/ 2147483647 w 2"/>
              <a:gd name="T27" fmla="*/ 2147483647 h 4"/>
              <a:gd name="T28" fmla="*/ 2147483647 w 2"/>
              <a:gd name="T29" fmla="*/ 2147483647 h 4"/>
              <a:gd name="T30" fmla="*/ 2147483647 w 2"/>
              <a:gd name="T31" fmla="*/ 2147483647 h 4"/>
              <a:gd name="T32" fmla="*/ 2147483647 w 2"/>
              <a:gd name="T33" fmla="*/ 2147483647 h 4"/>
              <a:gd name="T34" fmla="*/ 2147483647 w 2"/>
              <a:gd name="T35" fmla="*/ 2147483647 h 4"/>
              <a:gd name="T36" fmla="*/ 2147483647 w 2"/>
              <a:gd name="T37" fmla="*/ 2147483647 h 4"/>
              <a:gd name="T38" fmla="*/ 2147483647 w 2"/>
              <a:gd name="T39" fmla="*/ 2147483647 h 4"/>
              <a:gd name="T40" fmla="*/ 2147483647 w 2"/>
              <a:gd name="T41" fmla="*/ 2147483647 h 4"/>
              <a:gd name="T42" fmla="*/ 2147483647 w 2"/>
              <a:gd name="T43" fmla="*/ 2147483647 h 4"/>
              <a:gd name="T44" fmla="*/ 2147483647 w 2"/>
              <a:gd name="T45" fmla="*/ 2147483647 h 4"/>
              <a:gd name="T46" fmla="*/ 2147483647 w 2"/>
              <a:gd name="T47" fmla="*/ 2147483647 h 4"/>
              <a:gd name="T48" fmla="*/ 2147483647 w 2"/>
              <a:gd name="T49" fmla="*/ 2147483647 h 4"/>
              <a:gd name="T50" fmla="*/ 2147483647 w 2"/>
              <a:gd name="T51" fmla="*/ 2147483647 h 4"/>
              <a:gd name="T52" fmla="*/ 0 w 2"/>
              <a:gd name="T53" fmla="*/ 2147483647 h 4"/>
              <a:gd name="T54" fmla="*/ 2147483647 w 2"/>
              <a:gd name="T55" fmla="*/ 2147483647 h 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 h="4">
                <a:moveTo>
                  <a:pt x="2" y="4"/>
                </a:moveTo>
                <a:lnTo>
                  <a:pt x="2" y="4"/>
                </a:lnTo>
                <a:lnTo>
                  <a:pt x="2" y="2"/>
                </a:lnTo>
                <a:lnTo>
                  <a:pt x="2" y="0"/>
                </a:lnTo>
                <a:lnTo>
                  <a:pt x="0" y="2"/>
                </a:lnTo>
                <a:lnTo>
                  <a:pt x="2" y="4"/>
                </a:lnTo>
                <a:lnTo>
                  <a:pt x="2" y="2"/>
                </a:lnTo>
                <a:lnTo>
                  <a:pt x="2" y="0"/>
                </a:lnTo>
                <a:lnTo>
                  <a:pt x="2" y="2"/>
                </a:lnTo>
                <a:lnTo>
                  <a:pt x="0" y="2"/>
                </a:lnTo>
                <a:lnTo>
                  <a:pt x="2"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14" name="Freeform 1141"/>
          <p:cNvSpPr>
            <a:spLocks/>
          </p:cNvSpPr>
          <p:nvPr/>
        </p:nvSpPr>
        <p:spPr bwMode="auto">
          <a:xfrm>
            <a:off x="776649" y="543348"/>
            <a:ext cx="2619" cy="7197"/>
          </a:xfrm>
          <a:custGeom>
            <a:avLst/>
            <a:gdLst>
              <a:gd name="T0" fmla="*/ 0 w 1587"/>
              <a:gd name="T1" fmla="*/ 2147483647 h 4"/>
              <a:gd name="T2" fmla="*/ 0 w 1587"/>
              <a:gd name="T3" fmla="*/ 2147483647 h 4"/>
              <a:gd name="T4" fmla="*/ 0 w 1587"/>
              <a:gd name="T5" fmla="*/ 0 h 4"/>
              <a:gd name="T6" fmla="*/ 0 w 1587"/>
              <a:gd name="T7" fmla="*/ 0 h 4"/>
              <a:gd name="T8" fmla="*/ 0 w 1587"/>
              <a:gd name="T9" fmla="*/ 2147483647 h 4"/>
              <a:gd name="T10" fmla="*/ 0 w 1587"/>
              <a:gd name="T11" fmla="*/ 2147483647 h 4"/>
              <a:gd name="T12" fmla="*/ 0 w 1587"/>
              <a:gd name="T13" fmla="*/ 2147483647 h 4"/>
              <a:gd name="T14" fmla="*/ 0 w 1587"/>
              <a:gd name="T15" fmla="*/ 2147483647 h 4"/>
              <a:gd name="T16" fmla="*/ 0 w 1587"/>
              <a:gd name="T17" fmla="*/ 2147483647 h 4"/>
              <a:gd name="T18" fmla="*/ 0 w 1587"/>
              <a:gd name="T19" fmla="*/ 2147483647 h 4"/>
              <a:gd name="T20" fmla="*/ 0 w 1587"/>
              <a:gd name="T21" fmla="*/ 2147483647 h 4"/>
              <a:gd name="T22" fmla="*/ 0 w 1587"/>
              <a:gd name="T23" fmla="*/ 2147483647 h 4"/>
              <a:gd name="T24" fmla="*/ 0 w 1587"/>
              <a:gd name="T25" fmla="*/ 2147483647 h 4"/>
              <a:gd name="T26" fmla="*/ 0 w 1587"/>
              <a:gd name="T27" fmla="*/ 2147483647 h 4"/>
              <a:gd name="T28" fmla="*/ 0 w 1587"/>
              <a:gd name="T29" fmla="*/ 2147483647 h 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87" h="4">
                <a:moveTo>
                  <a:pt x="0" y="4"/>
                </a:moveTo>
                <a:lnTo>
                  <a:pt x="0" y="2"/>
                </a:lnTo>
                <a:lnTo>
                  <a:pt x="0" y="0"/>
                </a:lnTo>
                <a:lnTo>
                  <a:pt x="0" y="2"/>
                </a:lnTo>
                <a:lnTo>
                  <a:pt x="0" y="4"/>
                </a:lnTo>
                <a:lnTo>
                  <a:pt x="0" y="2"/>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15" name="Freeform 1148"/>
          <p:cNvSpPr>
            <a:spLocks/>
          </p:cNvSpPr>
          <p:nvPr/>
        </p:nvSpPr>
        <p:spPr bwMode="auto">
          <a:xfrm>
            <a:off x="763552" y="521760"/>
            <a:ext cx="2619" cy="3598"/>
          </a:xfrm>
          <a:custGeom>
            <a:avLst/>
            <a:gdLst>
              <a:gd name="T0" fmla="*/ 2147483647 w 2"/>
              <a:gd name="T1" fmla="*/ 2147483647 h 2"/>
              <a:gd name="T2" fmla="*/ 2147483647 w 2"/>
              <a:gd name="T3" fmla="*/ 0 h 2"/>
              <a:gd name="T4" fmla="*/ 2147483647 w 2"/>
              <a:gd name="T5" fmla="*/ 0 h 2"/>
              <a:gd name="T6" fmla="*/ 2147483647 w 2"/>
              <a:gd name="T7" fmla="*/ 0 h 2"/>
              <a:gd name="T8" fmla="*/ 2147483647 w 2"/>
              <a:gd name="T9" fmla="*/ 0 h 2"/>
              <a:gd name="T10" fmla="*/ 0 w 2"/>
              <a:gd name="T11" fmla="*/ 0 h 2"/>
              <a:gd name="T12" fmla="*/ 0 w 2"/>
              <a:gd name="T13" fmla="*/ 0 h 2"/>
              <a:gd name="T14" fmla="*/ 0 w 2"/>
              <a:gd name="T15" fmla="*/ 2147483647 h 2"/>
              <a:gd name="T16" fmla="*/ 0 w 2"/>
              <a:gd name="T17" fmla="*/ 2147483647 h 2"/>
              <a:gd name="T18" fmla="*/ 0 w 2"/>
              <a:gd name="T19" fmla="*/ 2147483647 h 2"/>
              <a:gd name="T20" fmla="*/ 2147483647 w 2"/>
              <a:gd name="T21" fmla="*/ 2147483647 h 2"/>
              <a:gd name="T22" fmla="*/ 2147483647 w 2"/>
              <a:gd name="T23" fmla="*/ 2147483647 h 2"/>
              <a:gd name="T24" fmla="*/ 2147483647 w 2"/>
              <a:gd name="T25" fmla="*/ 0 h 2"/>
              <a:gd name="T26" fmla="*/ 2147483647 w 2"/>
              <a:gd name="T27" fmla="*/ 0 h 2"/>
              <a:gd name="T28" fmla="*/ 2147483647 w 2"/>
              <a:gd name="T29" fmla="*/ 0 h 2"/>
              <a:gd name="T30" fmla="*/ 0 w 2"/>
              <a:gd name="T31" fmla="*/ 2147483647 h 2"/>
              <a:gd name="T32" fmla="*/ 2147483647 w 2"/>
              <a:gd name="T33" fmla="*/ 2147483647 h 2"/>
              <a:gd name="T34" fmla="*/ 2147483647 w 2"/>
              <a:gd name="T35" fmla="*/ 0 h 2"/>
              <a:gd name="T36" fmla="*/ 0 w 2"/>
              <a:gd name="T37" fmla="*/ 2147483647 h 2"/>
              <a:gd name="T38" fmla="*/ 2147483647 w 2"/>
              <a:gd name="T39" fmla="*/ 2147483647 h 2"/>
              <a:gd name="T40" fmla="*/ 0 w 2"/>
              <a:gd name="T41" fmla="*/ 2147483647 h 2"/>
              <a:gd name="T42" fmla="*/ 0 w 2"/>
              <a:gd name="T43" fmla="*/ 2147483647 h 2"/>
              <a:gd name="T44" fmla="*/ 0 w 2"/>
              <a:gd name="T45" fmla="*/ 2147483647 h 2"/>
              <a:gd name="T46" fmla="*/ 0 w 2"/>
              <a:gd name="T47" fmla="*/ 2147483647 h 2"/>
              <a:gd name="T48" fmla="*/ 0 w 2"/>
              <a:gd name="T49" fmla="*/ 2147483647 h 2"/>
              <a:gd name="T50" fmla="*/ 0 w 2"/>
              <a:gd name="T51" fmla="*/ 2147483647 h 2"/>
              <a:gd name="T52" fmla="*/ 0 w 2"/>
              <a:gd name="T53" fmla="*/ 2147483647 h 2"/>
              <a:gd name="T54" fmla="*/ 0 w 2"/>
              <a:gd name="T55" fmla="*/ 2147483647 h 2"/>
              <a:gd name="T56" fmla="*/ 0 w 2"/>
              <a:gd name="T57" fmla="*/ 2147483647 h 2"/>
              <a:gd name="T58" fmla="*/ 2147483647 w 2"/>
              <a:gd name="T59" fmla="*/ 2147483647 h 2"/>
              <a:gd name="T60" fmla="*/ 2147483647 w 2"/>
              <a:gd name="T61" fmla="*/ 2147483647 h 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 h="2">
                <a:moveTo>
                  <a:pt x="2" y="2"/>
                </a:moveTo>
                <a:lnTo>
                  <a:pt x="2" y="0"/>
                </a:lnTo>
                <a:lnTo>
                  <a:pt x="0" y="0"/>
                </a:lnTo>
                <a:lnTo>
                  <a:pt x="0" y="2"/>
                </a:lnTo>
                <a:lnTo>
                  <a:pt x="2" y="2"/>
                </a:lnTo>
                <a:lnTo>
                  <a:pt x="2" y="0"/>
                </a:lnTo>
                <a:lnTo>
                  <a:pt x="0" y="2"/>
                </a:lnTo>
                <a:lnTo>
                  <a:pt x="2" y="2"/>
                </a:lnTo>
                <a:lnTo>
                  <a:pt x="2" y="0"/>
                </a:lnTo>
                <a:lnTo>
                  <a:pt x="0" y="2"/>
                </a:lnTo>
                <a:lnTo>
                  <a:pt x="2" y="2"/>
                </a:lnTo>
                <a:lnTo>
                  <a:pt x="0" y="2"/>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16" name="Freeform 1150"/>
          <p:cNvSpPr>
            <a:spLocks/>
          </p:cNvSpPr>
          <p:nvPr/>
        </p:nvSpPr>
        <p:spPr bwMode="auto">
          <a:xfrm>
            <a:off x="753073" y="507368"/>
            <a:ext cx="1309" cy="3598"/>
          </a:xfrm>
          <a:custGeom>
            <a:avLst/>
            <a:gdLst>
              <a:gd name="T0" fmla="*/ 0 w 1587"/>
              <a:gd name="T1" fmla="*/ 2147483647 h 2"/>
              <a:gd name="T2" fmla="*/ 0 w 1587"/>
              <a:gd name="T3" fmla="*/ 0 h 2"/>
              <a:gd name="T4" fmla="*/ 0 w 1587"/>
              <a:gd name="T5" fmla="*/ 2147483647 h 2"/>
              <a:gd name="T6" fmla="*/ 0 60000 65536"/>
              <a:gd name="T7" fmla="*/ 0 60000 65536"/>
              <a:gd name="T8" fmla="*/ 0 60000 65536"/>
            </a:gdLst>
            <a:ahLst/>
            <a:cxnLst>
              <a:cxn ang="T6">
                <a:pos x="T0" y="T1"/>
              </a:cxn>
              <a:cxn ang="T7">
                <a:pos x="T2" y="T3"/>
              </a:cxn>
              <a:cxn ang="T8">
                <a:pos x="T4" y="T5"/>
              </a:cxn>
            </a:cxnLst>
            <a:rect l="0" t="0" r="r" b="b"/>
            <a:pathLst>
              <a:path w="1587" h="2">
                <a:moveTo>
                  <a:pt x="0" y="2"/>
                </a:move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17" name="Freeform 1152"/>
          <p:cNvSpPr>
            <a:spLocks/>
          </p:cNvSpPr>
          <p:nvPr/>
        </p:nvSpPr>
        <p:spPr bwMode="auto">
          <a:xfrm>
            <a:off x="753074" y="507368"/>
            <a:ext cx="2619" cy="3598"/>
          </a:xfrm>
          <a:custGeom>
            <a:avLst/>
            <a:gdLst>
              <a:gd name="T0" fmla="*/ 2147483647 w 2"/>
              <a:gd name="T1" fmla="*/ 0 h 2"/>
              <a:gd name="T2" fmla="*/ 0 w 2"/>
              <a:gd name="T3" fmla="*/ 0 h 2"/>
              <a:gd name="T4" fmla="*/ 0 w 2"/>
              <a:gd name="T5" fmla="*/ 0 h 2"/>
              <a:gd name="T6" fmla="*/ 0 w 2"/>
              <a:gd name="T7" fmla="*/ 0 h 2"/>
              <a:gd name="T8" fmla="*/ 0 w 2"/>
              <a:gd name="T9" fmla="*/ 2147483647 h 2"/>
              <a:gd name="T10" fmla="*/ 2147483647 w 2"/>
              <a:gd name="T11" fmla="*/ 2147483647 h 2"/>
              <a:gd name="T12" fmla="*/ 2147483647 w 2"/>
              <a:gd name="T13" fmla="*/ 0 h 2"/>
              <a:gd name="T14" fmla="*/ 0 w 2"/>
              <a:gd name="T15" fmla="*/ 0 h 2"/>
              <a:gd name="T16" fmla="*/ 0 w 2"/>
              <a:gd name="T17" fmla="*/ 0 h 2"/>
              <a:gd name="T18" fmla="*/ 0 w 2"/>
              <a:gd name="T19" fmla="*/ 0 h 2"/>
              <a:gd name="T20" fmla="*/ 0 w 2"/>
              <a:gd name="T21" fmla="*/ 2147483647 h 2"/>
              <a:gd name="T22" fmla="*/ 2147483647 w 2"/>
              <a:gd name="T23" fmla="*/ 2147483647 h 2"/>
              <a:gd name="T24" fmla="*/ 2147483647 w 2"/>
              <a:gd name="T25" fmla="*/ 0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2">
                <a:moveTo>
                  <a:pt x="2" y="0"/>
                </a:moveTo>
                <a:lnTo>
                  <a:pt x="0" y="0"/>
                </a:lnTo>
                <a:lnTo>
                  <a:pt x="0" y="2"/>
                </a:lnTo>
                <a:lnTo>
                  <a:pt x="2" y="2"/>
                </a:lnTo>
                <a:lnTo>
                  <a:pt x="2" y="0"/>
                </a:lnTo>
                <a:lnTo>
                  <a:pt x="0" y="0"/>
                </a:lnTo>
                <a:lnTo>
                  <a:pt x="0" y="2"/>
                </a:lnTo>
                <a:lnTo>
                  <a:pt x="2" y="2"/>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18" name="Freeform 1154"/>
          <p:cNvSpPr>
            <a:spLocks/>
          </p:cNvSpPr>
          <p:nvPr/>
        </p:nvSpPr>
        <p:spPr bwMode="auto">
          <a:xfrm>
            <a:off x="732119" y="492972"/>
            <a:ext cx="2619" cy="1800"/>
          </a:xfrm>
          <a:custGeom>
            <a:avLst/>
            <a:gdLst>
              <a:gd name="T0" fmla="*/ 2147483647 w 2"/>
              <a:gd name="T1" fmla="*/ 0 h 1588"/>
              <a:gd name="T2" fmla="*/ 0 w 2"/>
              <a:gd name="T3" fmla="*/ 0 h 1588"/>
              <a:gd name="T4" fmla="*/ 2147483647 w 2"/>
              <a:gd name="T5" fmla="*/ 0 h 1588"/>
              <a:gd name="T6" fmla="*/ 0 60000 65536"/>
              <a:gd name="T7" fmla="*/ 0 60000 65536"/>
              <a:gd name="T8" fmla="*/ 0 60000 65536"/>
            </a:gdLst>
            <a:ahLst/>
            <a:cxnLst>
              <a:cxn ang="T6">
                <a:pos x="T0" y="T1"/>
              </a:cxn>
              <a:cxn ang="T7">
                <a:pos x="T2" y="T3"/>
              </a:cxn>
              <a:cxn ang="T8">
                <a:pos x="T4" y="T5"/>
              </a:cxn>
            </a:cxnLst>
            <a:rect l="0" t="0" r="r" b="b"/>
            <a:pathLst>
              <a:path w="2" h="1588">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19" name="Freeform 1156"/>
          <p:cNvSpPr>
            <a:spLocks/>
          </p:cNvSpPr>
          <p:nvPr/>
        </p:nvSpPr>
        <p:spPr bwMode="auto">
          <a:xfrm>
            <a:off x="732119" y="489375"/>
            <a:ext cx="2619" cy="3598"/>
          </a:xfrm>
          <a:custGeom>
            <a:avLst/>
            <a:gdLst>
              <a:gd name="T0" fmla="*/ 2147483647 w 2"/>
              <a:gd name="T1" fmla="*/ 2147483647 h 2"/>
              <a:gd name="T2" fmla="*/ 0 w 2"/>
              <a:gd name="T3" fmla="*/ 0 h 2"/>
              <a:gd name="T4" fmla="*/ 0 w 2"/>
              <a:gd name="T5" fmla="*/ 0 h 2"/>
              <a:gd name="T6" fmla="*/ 0 w 2"/>
              <a:gd name="T7" fmla="*/ 2147483647 h 2"/>
              <a:gd name="T8" fmla="*/ 2147483647 w 2"/>
              <a:gd name="T9" fmla="*/ 2147483647 h 2"/>
              <a:gd name="T10" fmla="*/ 2147483647 w 2"/>
              <a:gd name="T11" fmla="*/ 2147483647 h 2"/>
              <a:gd name="T12" fmla="*/ 2147483647 w 2"/>
              <a:gd name="T13" fmla="*/ 2147483647 h 2"/>
              <a:gd name="T14" fmla="*/ 0 w 2"/>
              <a:gd name="T15" fmla="*/ 0 h 2"/>
              <a:gd name="T16" fmla="*/ 0 w 2"/>
              <a:gd name="T17" fmla="*/ 0 h 2"/>
              <a:gd name="T18" fmla="*/ 0 w 2"/>
              <a:gd name="T19" fmla="*/ 2147483647 h 2"/>
              <a:gd name="T20" fmla="*/ 2147483647 w 2"/>
              <a:gd name="T21" fmla="*/ 2147483647 h 2"/>
              <a:gd name="T22" fmla="*/ 2147483647 w 2"/>
              <a:gd name="T23" fmla="*/ 2147483647 h 2"/>
              <a:gd name="T24" fmla="*/ 2147483647 w 2"/>
              <a:gd name="T25" fmla="*/ 2147483647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2">
                <a:moveTo>
                  <a:pt x="2" y="2"/>
                </a:moveTo>
                <a:lnTo>
                  <a:pt x="0" y="0"/>
                </a:lnTo>
                <a:lnTo>
                  <a:pt x="0" y="2"/>
                </a:lnTo>
                <a:lnTo>
                  <a:pt x="2" y="2"/>
                </a:lnTo>
                <a:lnTo>
                  <a:pt x="0" y="0"/>
                </a:lnTo>
                <a:lnTo>
                  <a:pt x="0" y="2"/>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20" name="Freeform 1163"/>
          <p:cNvSpPr>
            <a:spLocks/>
          </p:cNvSpPr>
          <p:nvPr/>
        </p:nvSpPr>
        <p:spPr bwMode="auto">
          <a:xfrm>
            <a:off x="671871" y="471387"/>
            <a:ext cx="7858" cy="3598"/>
          </a:xfrm>
          <a:custGeom>
            <a:avLst/>
            <a:gdLst>
              <a:gd name="T0" fmla="*/ 2147483647 w 4"/>
              <a:gd name="T1" fmla="*/ 2147483647 h 2"/>
              <a:gd name="T2" fmla="*/ 2147483647 w 4"/>
              <a:gd name="T3" fmla="*/ 2147483647 h 2"/>
              <a:gd name="T4" fmla="*/ 2147483647 w 4"/>
              <a:gd name="T5" fmla="*/ 2147483647 h 2"/>
              <a:gd name="T6" fmla="*/ 2147483647 w 4"/>
              <a:gd name="T7" fmla="*/ 0 h 2"/>
              <a:gd name="T8" fmla="*/ 2147483647 w 4"/>
              <a:gd name="T9" fmla="*/ 0 h 2"/>
              <a:gd name="T10" fmla="*/ 2147483647 w 4"/>
              <a:gd name="T11" fmla="*/ 0 h 2"/>
              <a:gd name="T12" fmla="*/ 2147483647 w 4"/>
              <a:gd name="T13" fmla="*/ 0 h 2"/>
              <a:gd name="T14" fmla="*/ 0 w 4"/>
              <a:gd name="T15" fmla="*/ 2147483647 h 2"/>
              <a:gd name="T16" fmla="*/ 2147483647 w 4"/>
              <a:gd name="T17" fmla="*/ 2147483647 h 2"/>
              <a:gd name="T18" fmla="*/ 2147483647 w 4"/>
              <a:gd name="T19" fmla="*/ 0 h 2"/>
              <a:gd name="T20" fmla="*/ 2147483647 w 4"/>
              <a:gd name="T21" fmla="*/ 2147483647 h 2"/>
              <a:gd name="T22" fmla="*/ 2147483647 w 4"/>
              <a:gd name="T23" fmla="*/ 0 h 2"/>
              <a:gd name="T24" fmla="*/ 2147483647 w 4"/>
              <a:gd name="T25" fmla="*/ 0 h 2"/>
              <a:gd name="T26" fmla="*/ 2147483647 w 4"/>
              <a:gd name="T27" fmla="*/ 0 h 2"/>
              <a:gd name="T28" fmla="*/ 2147483647 w 4"/>
              <a:gd name="T29" fmla="*/ 0 h 2"/>
              <a:gd name="T30" fmla="*/ 0 w 4"/>
              <a:gd name="T31" fmla="*/ 0 h 2"/>
              <a:gd name="T32" fmla="*/ 2147483647 w 4"/>
              <a:gd name="T33" fmla="*/ 2147483647 h 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 h="2">
                <a:moveTo>
                  <a:pt x="2" y="2"/>
                </a:moveTo>
                <a:lnTo>
                  <a:pt x="2" y="2"/>
                </a:lnTo>
                <a:lnTo>
                  <a:pt x="4" y="2"/>
                </a:lnTo>
                <a:lnTo>
                  <a:pt x="4" y="0"/>
                </a:lnTo>
                <a:lnTo>
                  <a:pt x="2" y="0"/>
                </a:lnTo>
                <a:lnTo>
                  <a:pt x="0" y="2"/>
                </a:lnTo>
                <a:lnTo>
                  <a:pt x="2" y="2"/>
                </a:lnTo>
                <a:lnTo>
                  <a:pt x="2" y="0"/>
                </a:lnTo>
                <a:lnTo>
                  <a:pt x="4" y="2"/>
                </a:lnTo>
                <a:lnTo>
                  <a:pt x="4" y="0"/>
                </a:lnTo>
                <a:lnTo>
                  <a:pt x="2" y="0"/>
                </a:lnTo>
                <a:lnTo>
                  <a:pt x="0" y="0"/>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21" name="Freeform 1172"/>
          <p:cNvSpPr>
            <a:spLocks/>
          </p:cNvSpPr>
          <p:nvPr/>
        </p:nvSpPr>
        <p:spPr bwMode="auto">
          <a:xfrm>
            <a:off x="640438" y="539754"/>
            <a:ext cx="3929" cy="3598"/>
          </a:xfrm>
          <a:custGeom>
            <a:avLst/>
            <a:gdLst>
              <a:gd name="T0" fmla="*/ 0 w 2"/>
              <a:gd name="T1" fmla="*/ 2147483647 h 2"/>
              <a:gd name="T2" fmla="*/ 0 w 2"/>
              <a:gd name="T3" fmla="*/ 2147483647 h 2"/>
              <a:gd name="T4" fmla="*/ 2147483647 w 2"/>
              <a:gd name="T5" fmla="*/ 2147483647 h 2"/>
              <a:gd name="T6" fmla="*/ 0 w 2"/>
              <a:gd name="T7" fmla="*/ 0 h 2"/>
              <a:gd name="T8" fmla="*/ 0 w 2"/>
              <a:gd name="T9" fmla="*/ 0 h 2"/>
              <a:gd name="T10" fmla="*/ 0 w 2"/>
              <a:gd name="T11" fmla="*/ 0 h 2"/>
              <a:gd name="T12" fmla="*/ 0 w 2"/>
              <a:gd name="T13" fmla="*/ 2147483647 h 2"/>
              <a:gd name="T14" fmla="*/ 0 w 2"/>
              <a:gd name="T15" fmla="*/ 2147483647 h 2"/>
              <a:gd name="T16" fmla="*/ 0 w 2"/>
              <a:gd name="T17" fmla="*/ 2147483647 h 2"/>
              <a:gd name="T18" fmla="*/ 0 w 2"/>
              <a:gd name="T19" fmla="*/ 2147483647 h 2"/>
              <a:gd name="T20" fmla="*/ 0 w 2"/>
              <a:gd name="T21" fmla="*/ 2147483647 h 2"/>
              <a:gd name="T22" fmla="*/ 0 w 2"/>
              <a:gd name="T23" fmla="*/ 2147483647 h 2"/>
              <a:gd name="T24" fmla="*/ 0 w 2"/>
              <a:gd name="T25" fmla="*/ 2147483647 h 2"/>
              <a:gd name="T26" fmla="*/ 0 w 2"/>
              <a:gd name="T27" fmla="*/ 2147483647 h 2"/>
              <a:gd name="T28" fmla="*/ 0 w 2"/>
              <a:gd name="T29" fmla="*/ 2147483647 h 2"/>
              <a:gd name="T30" fmla="*/ 0 w 2"/>
              <a:gd name="T31" fmla="*/ 2147483647 h 2"/>
              <a:gd name="T32" fmla="*/ 0 w 2"/>
              <a:gd name="T33" fmla="*/ 2147483647 h 2"/>
              <a:gd name="T34" fmla="*/ 0 w 2"/>
              <a:gd name="T35" fmla="*/ 2147483647 h 2"/>
              <a:gd name="T36" fmla="*/ 0 w 2"/>
              <a:gd name="T37" fmla="*/ 2147483647 h 2"/>
              <a:gd name="T38" fmla="*/ 0 w 2"/>
              <a:gd name="T39" fmla="*/ 2147483647 h 2"/>
              <a:gd name="T40" fmla="*/ 0 w 2"/>
              <a:gd name="T41" fmla="*/ 2147483647 h 2"/>
              <a:gd name="T42" fmla="*/ 0 w 2"/>
              <a:gd name="T43" fmla="*/ 2147483647 h 2"/>
              <a:gd name="T44" fmla="*/ 0 w 2"/>
              <a:gd name="T45" fmla="*/ 2147483647 h 2"/>
              <a:gd name="T46" fmla="*/ 0 w 2"/>
              <a:gd name="T47" fmla="*/ 2147483647 h 2"/>
              <a:gd name="T48" fmla="*/ 0 w 2"/>
              <a:gd name="T49" fmla="*/ 2147483647 h 2"/>
              <a:gd name="T50" fmla="*/ 0 w 2"/>
              <a:gd name="T51" fmla="*/ 2147483647 h 2"/>
              <a:gd name="T52" fmla="*/ 0 w 2"/>
              <a:gd name="T53" fmla="*/ 2147483647 h 2"/>
              <a:gd name="T54" fmla="*/ 0 w 2"/>
              <a:gd name="T55" fmla="*/ 2147483647 h 2"/>
              <a:gd name="T56" fmla="*/ 0 w 2"/>
              <a:gd name="T57" fmla="*/ 2147483647 h 2"/>
              <a:gd name="T58" fmla="*/ 0 w 2"/>
              <a:gd name="T59" fmla="*/ 2147483647 h 2"/>
              <a:gd name="T60" fmla="*/ 0 w 2"/>
              <a:gd name="T61" fmla="*/ 2147483647 h 2"/>
              <a:gd name="T62" fmla="*/ 0 w 2"/>
              <a:gd name="T63" fmla="*/ 2147483647 h 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 h="2">
                <a:moveTo>
                  <a:pt x="0" y="2"/>
                </a:moveTo>
                <a:lnTo>
                  <a:pt x="0" y="2"/>
                </a:lnTo>
                <a:lnTo>
                  <a:pt x="2"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22" name="Freeform 1177"/>
          <p:cNvSpPr>
            <a:spLocks/>
          </p:cNvSpPr>
          <p:nvPr/>
        </p:nvSpPr>
        <p:spPr bwMode="auto">
          <a:xfrm>
            <a:off x="612935" y="606325"/>
            <a:ext cx="3929" cy="3598"/>
          </a:xfrm>
          <a:custGeom>
            <a:avLst/>
            <a:gdLst>
              <a:gd name="T0" fmla="*/ 0 w 2"/>
              <a:gd name="T1" fmla="*/ 2147483647 h 2"/>
              <a:gd name="T2" fmla="*/ 2147483647 w 2"/>
              <a:gd name="T3" fmla="*/ 2147483647 h 2"/>
              <a:gd name="T4" fmla="*/ 2147483647 w 2"/>
              <a:gd name="T5" fmla="*/ 2147483647 h 2"/>
              <a:gd name="T6" fmla="*/ 2147483647 w 2"/>
              <a:gd name="T7" fmla="*/ 0 h 2"/>
              <a:gd name="T8" fmla="*/ 2147483647 w 2"/>
              <a:gd name="T9" fmla="*/ 0 h 2"/>
              <a:gd name="T10" fmla="*/ 2147483647 w 2"/>
              <a:gd name="T11" fmla="*/ 0 h 2"/>
              <a:gd name="T12" fmla="*/ 0 w 2"/>
              <a:gd name="T13" fmla="*/ 0 h 2"/>
              <a:gd name="T14" fmla="*/ 0 w 2"/>
              <a:gd name="T15" fmla="*/ 0 h 2"/>
              <a:gd name="T16" fmla="*/ 0 w 2"/>
              <a:gd name="T17" fmla="*/ 0 h 2"/>
              <a:gd name="T18" fmla="*/ 0 w 2"/>
              <a:gd name="T19" fmla="*/ 0 h 2"/>
              <a:gd name="T20" fmla="*/ 0 w 2"/>
              <a:gd name="T21" fmla="*/ 0 h 2"/>
              <a:gd name="T22" fmla="*/ 0 w 2"/>
              <a:gd name="T23" fmla="*/ 0 h 2"/>
              <a:gd name="T24" fmla="*/ 0 w 2"/>
              <a:gd name="T25" fmla="*/ 0 h 2"/>
              <a:gd name="T26" fmla="*/ 0 w 2"/>
              <a:gd name="T27" fmla="*/ 0 h 2"/>
              <a:gd name="T28" fmla="*/ 0 w 2"/>
              <a:gd name="T29" fmla="*/ 0 h 2"/>
              <a:gd name="T30" fmla="*/ 0 w 2"/>
              <a:gd name="T31" fmla="*/ 0 h 2"/>
              <a:gd name="T32" fmla="*/ 0 w 2"/>
              <a:gd name="T33" fmla="*/ 0 h 2"/>
              <a:gd name="T34" fmla="*/ 0 w 2"/>
              <a:gd name="T35" fmla="*/ 0 h 2"/>
              <a:gd name="T36" fmla="*/ 0 w 2"/>
              <a:gd name="T37" fmla="*/ 0 h 2"/>
              <a:gd name="T38" fmla="*/ 0 w 2"/>
              <a:gd name="T39" fmla="*/ 2147483647 h 2"/>
              <a:gd name="T40" fmla="*/ 0 w 2"/>
              <a:gd name="T41" fmla="*/ 2147483647 h 2"/>
              <a:gd name="T42" fmla="*/ 2147483647 w 2"/>
              <a:gd name="T43" fmla="*/ 2147483647 h 2"/>
              <a:gd name="T44" fmla="*/ 2147483647 w 2"/>
              <a:gd name="T45" fmla="*/ 0 h 2"/>
              <a:gd name="T46" fmla="*/ 2147483647 w 2"/>
              <a:gd name="T47" fmla="*/ 0 h 2"/>
              <a:gd name="T48" fmla="*/ 2147483647 w 2"/>
              <a:gd name="T49" fmla="*/ 0 h 2"/>
              <a:gd name="T50" fmla="*/ 2147483647 w 2"/>
              <a:gd name="T51" fmla="*/ 0 h 2"/>
              <a:gd name="T52" fmla="*/ 2147483647 w 2"/>
              <a:gd name="T53" fmla="*/ 0 h 2"/>
              <a:gd name="T54" fmla="*/ 2147483647 w 2"/>
              <a:gd name="T55" fmla="*/ 0 h 2"/>
              <a:gd name="T56" fmla="*/ 2147483647 w 2"/>
              <a:gd name="T57" fmla="*/ 0 h 2"/>
              <a:gd name="T58" fmla="*/ 2147483647 w 2"/>
              <a:gd name="T59" fmla="*/ 0 h 2"/>
              <a:gd name="T60" fmla="*/ 2147483647 w 2"/>
              <a:gd name="T61" fmla="*/ 0 h 2"/>
              <a:gd name="T62" fmla="*/ 2147483647 w 2"/>
              <a:gd name="T63" fmla="*/ 0 h 2"/>
              <a:gd name="T64" fmla="*/ 2147483647 w 2"/>
              <a:gd name="T65" fmla="*/ 0 h 2"/>
              <a:gd name="T66" fmla="*/ 2147483647 w 2"/>
              <a:gd name="T67" fmla="*/ 2147483647 h 2"/>
              <a:gd name="T68" fmla="*/ 2147483647 w 2"/>
              <a:gd name="T69" fmla="*/ 0 h 2"/>
              <a:gd name="T70" fmla="*/ 2147483647 w 2"/>
              <a:gd name="T71" fmla="*/ 0 h 2"/>
              <a:gd name="T72" fmla="*/ 0 w 2"/>
              <a:gd name="T73" fmla="*/ 0 h 2"/>
              <a:gd name="T74" fmla="*/ 0 w 2"/>
              <a:gd name="T75" fmla="*/ 0 h 2"/>
              <a:gd name="T76" fmla="*/ 0 w 2"/>
              <a:gd name="T77" fmla="*/ 2147483647 h 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 h="2">
                <a:moveTo>
                  <a:pt x="0" y="2"/>
                </a:moveTo>
                <a:lnTo>
                  <a:pt x="2" y="2"/>
                </a:lnTo>
                <a:lnTo>
                  <a:pt x="2" y="0"/>
                </a:lnTo>
                <a:lnTo>
                  <a:pt x="0" y="0"/>
                </a:lnTo>
                <a:lnTo>
                  <a:pt x="0" y="2"/>
                </a:lnTo>
                <a:lnTo>
                  <a:pt x="2" y="2"/>
                </a:lnTo>
                <a:lnTo>
                  <a:pt x="2" y="0"/>
                </a:lnTo>
                <a:lnTo>
                  <a:pt x="2" y="2"/>
                </a:lnTo>
                <a:lnTo>
                  <a:pt x="2" y="0"/>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23" name="Freeform 1180"/>
          <p:cNvSpPr>
            <a:spLocks/>
          </p:cNvSpPr>
          <p:nvPr/>
        </p:nvSpPr>
        <p:spPr bwMode="auto">
          <a:xfrm>
            <a:off x="616867" y="600927"/>
            <a:ext cx="2619" cy="5398"/>
          </a:xfrm>
          <a:custGeom>
            <a:avLst/>
            <a:gdLst>
              <a:gd name="T0" fmla="*/ 0 w 2"/>
              <a:gd name="T1" fmla="*/ 2147483647 h 3"/>
              <a:gd name="T2" fmla="*/ 0 w 2"/>
              <a:gd name="T3" fmla="*/ 2147483647 h 3"/>
              <a:gd name="T4" fmla="*/ 2147483647 w 2"/>
              <a:gd name="T5" fmla="*/ 2147483647 h 3"/>
              <a:gd name="T6" fmla="*/ 2147483647 w 2"/>
              <a:gd name="T7" fmla="*/ 2147483647 h 3"/>
              <a:gd name="T8" fmla="*/ 0 w 2"/>
              <a:gd name="T9" fmla="*/ 0 h 3"/>
              <a:gd name="T10" fmla="*/ 0 w 2"/>
              <a:gd name="T11" fmla="*/ 0 h 3"/>
              <a:gd name="T12" fmla="*/ 0 w 2"/>
              <a:gd name="T13" fmla="*/ 0 h 3"/>
              <a:gd name="T14" fmla="*/ 0 w 2"/>
              <a:gd name="T15" fmla="*/ 2147483647 h 3"/>
              <a:gd name="T16" fmla="*/ 0 w 2"/>
              <a:gd name="T17" fmla="*/ 2147483647 h 3"/>
              <a:gd name="T18" fmla="*/ 0 w 2"/>
              <a:gd name="T19" fmla="*/ 2147483647 h 3"/>
              <a:gd name="T20" fmla="*/ 0 w 2"/>
              <a:gd name="T21" fmla="*/ 2147483647 h 3"/>
              <a:gd name="T22" fmla="*/ 0 w 2"/>
              <a:gd name="T23" fmla="*/ 0 h 3"/>
              <a:gd name="T24" fmla="*/ 0 w 2"/>
              <a:gd name="T25" fmla="*/ 2147483647 h 3"/>
              <a:gd name="T26" fmla="*/ 0 w 2"/>
              <a:gd name="T27" fmla="*/ 2147483647 h 3"/>
              <a:gd name="T28" fmla="*/ 0 w 2"/>
              <a:gd name="T29" fmla="*/ 2147483647 h 3"/>
              <a:gd name="T30" fmla="*/ 0 w 2"/>
              <a:gd name="T31" fmla="*/ 2147483647 h 3"/>
              <a:gd name="T32" fmla="*/ 0 w 2"/>
              <a:gd name="T33" fmla="*/ 2147483647 h 3"/>
              <a:gd name="T34" fmla="*/ 0 w 2"/>
              <a:gd name="T35" fmla="*/ 2147483647 h 3"/>
              <a:gd name="T36" fmla="*/ 0 w 2"/>
              <a:gd name="T37" fmla="*/ 2147483647 h 3"/>
              <a:gd name="T38" fmla="*/ 0 w 2"/>
              <a:gd name="T39" fmla="*/ 2147483647 h 3"/>
              <a:gd name="T40" fmla="*/ 0 w 2"/>
              <a:gd name="T41" fmla="*/ 2147483647 h 3"/>
              <a:gd name="T42" fmla="*/ 0 w 2"/>
              <a:gd name="T43" fmla="*/ 2147483647 h 3"/>
              <a:gd name="T44" fmla="*/ 0 w 2"/>
              <a:gd name="T45" fmla="*/ 2147483647 h 3"/>
              <a:gd name="T46" fmla="*/ 0 w 2"/>
              <a:gd name="T47" fmla="*/ 2147483647 h 3"/>
              <a:gd name="T48" fmla="*/ 0 w 2"/>
              <a:gd name="T49" fmla="*/ 2147483647 h 3"/>
              <a:gd name="T50" fmla="*/ 0 w 2"/>
              <a:gd name="T51" fmla="*/ 2147483647 h 3"/>
              <a:gd name="T52" fmla="*/ 0 w 2"/>
              <a:gd name="T53" fmla="*/ 2147483647 h 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 h="3">
                <a:moveTo>
                  <a:pt x="0" y="3"/>
                </a:moveTo>
                <a:lnTo>
                  <a:pt x="0" y="3"/>
                </a:lnTo>
                <a:lnTo>
                  <a:pt x="2" y="3"/>
                </a:lnTo>
                <a:lnTo>
                  <a:pt x="0" y="0"/>
                </a:lnTo>
                <a:lnTo>
                  <a:pt x="0" y="3"/>
                </a:lnTo>
                <a:lnTo>
                  <a:pt x="0"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24" name="Line 1187"/>
          <p:cNvSpPr>
            <a:spLocks noChangeShapeType="1"/>
          </p:cNvSpPr>
          <p:nvPr/>
        </p:nvSpPr>
        <p:spPr bwMode="auto">
          <a:xfrm>
            <a:off x="627343" y="590127"/>
            <a:ext cx="1309" cy="1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25" name="Line 1188"/>
          <p:cNvSpPr>
            <a:spLocks noChangeShapeType="1"/>
          </p:cNvSpPr>
          <p:nvPr/>
        </p:nvSpPr>
        <p:spPr bwMode="auto">
          <a:xfrm>
            <a:off x="627343" y="590127"/>
            <a:ext cx="1309" cy="1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26" name="Freeform 1208"/>
          <p:cNvSpPr>
            <a:spLocks/>
          </p:cNvSpPr>
          <p:nvPr/>
        </p:nvSpPr>
        <p:spPr bwMode="auto">
          <a:xfrm>
            <a:off x="654845" y="631513"/>
            <a:ext cx="1310" cy="1799"/>
          </a:xfrm>
          <a:custGeom>
            <a:avLst/>
            <a:gdLst>
              <a:gd name="T0" fmla="*/ 0 w 1587"/>
              <a:gd name="T1" fmla="*/ 0 h 1587"/>
              <a:gd name="T2" fmla="*/ 0 w 1587"/>
              <a:gd name="T3" fmla="*/ 0 h 1587"/>
              <a:gd name="T4" fmla="*/ 0 w 1587"/>
              <a:gd name="T5" fmla="*/ 0 h 1587"/>
              <a:gd name="T6" fmla="*/ 0 60000 65536"/>
              <a:gd name="T7" fmla="*/ 0 60000 65536"/>
              <a:gd name="T8" fmla="*/ 0 60000 65536"/>
            </a:gdLst>
            <a:ahLst/>
            <a:cxnLst>
              <a:cxn ang="T6">
                <a:pos x="T0" y="T1"/>
              </a:cxn>
              <a:cxn ang="T7">
                <a:pos x="T2" y="T3"/>
              </a:cxn>
              <a:cxn ang="T8">
                <a:pos x="T4" y="T5"/>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27" name="Freeform 1210"/>
          <p:cNvSpPr>
            <a:spLocks/>
          </p:cNvSpPr>
          <p:nvPr/>
        </p:nvSpPr>
        <p:spPr bwMode="auto">
          <a:xfrm>
            <a:off x="654845" y="631511"/>
            <a:ext cx="3929" cy="3598"/>
          </a:xfrm>
          <a:custGeom>
            <a:avLst/>
            <a:gdLst>
              <a:gd name="T0" fmla="*/ 0 w 2"/>
              <a:gd name="T1" fmla="*/ 2147483647 h 2"/>
              <a:gd name="T2" fmla="*/ 0 w 2"/>
              <a:gd name="T3" fmla="*/ 2147483647 h 2"/>
              <a:gd name="T4" fmla="*/ 2147483647 w 2"/>
              <a:gd name="T5" fmla="*/ 2147483647 h 2"/>
              <a:gd name="T6" fmla="*/ 2147483647 w 2"/>
              <a:gd name="T7" fmla="*/ 0 h 2"/>
              <a:gd name="T8" fmla="*/ 2147483647 w 2"/>
              <a:gd name="T9" fmla="*/ 0 h 2"/>
              <a:gd name="T10" fmla="*/ 0 w 2"/>
              <a:gd name="T11" fmla="*/ 0 h 2"/>
              <a:gd name="T12" fmla="*/ 0 w 2"/>
              <a:gd name="T13" fmla="*/ 0 h 2"/>
              <a:gd name="T14" fmla="*/ 0 w 2"/>
              <a:gd name="T15" fmla="*/ 0 h 2"/>
              <a:gd name="T16" fmla="*/ 0 w 2"/>
              <a:gd name="T17" fmla="*/ 2147483647 h 2"/>
              <a:gd name="T18" fmla="*/ 0 w 2"/>
              <a:gd name="T19" fmla="*/ 2147483647 h 2"/>
              <a:gd name="T20" fmla="*/ 2147483647 w 2"/>
              <a:gd name="T21" fmla="*/ 2147483647 h 2"/>
              <a:gd name="T22" fmla="*/ 2147483647 w 2"/>
              <a:gd name="T23" fmla="*/ 0 h 2"/>
              <a:gd name="T24" fmla="*/ 2147483647 w 2"/>
              <a:gd name="T25" fmla="*/ 0 h 2"/>
              <a:gd name="T26" fmla="*/ 0 w 2"/>
              <a:gd name="T27" fmla="*/ 0 h 2"/>
              <a:gd name="T28" fmla="*/ 0 w 2"/>
              <a:gd name="T29" fmla="*/ 0 h 2"/>
              <a:gd name="T30" fmla="*/ 0 w 2"/>
              <a:gd name="T31" fmla="*/ 0 h 2"/>
              <a:gd name="T32" fmla="*/ 0 w 2"/>
              <a:gd name="T33" fmla="*/ 2147483647 h 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 h="2">
                <a:moveTo>
                  <a:pt x="0" y="2"/>
                </a:moveTo>
                <a:lnTo>
                  <a:pt x="0" y="2"/>
                </a:lnTo>
                <a:lnTo>
                  <a:pt x="2" y="2"/>
                </a:lnTo>
                <a:lnTo>
                  <a:pt x="2" y="0"/>
                </a:lnTo>
                <a:lnTo>
                  <a:pt x="0" y="0"/>
                </a:lnTo>
                <a:lnTo>
                  <a:pt x="0" y="2"/>
                </a:lnTo>
                <a:lnTo>
                  <a:pt x="2" y="2"/>
                </a:lnTo>
                <a:lnTo>
                  <a:pt x="2" y="0"/>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28" name="Freeform 1214"/>
          <p:cNvSpPr>
            <a:spLocks/>
          </p:cNvSpPr>
          <p:nvPr/>
        </p:nvSpPr>
        <p:spPr bwMode="auto">
          <a:xfrm>
            <a:off x="654845" y="631511"/>
            <a:ext cx="3929" cy="3598"/>
          </a:xfrm>
          <a:custGeom>
            <a:avLst/>
            <a:gdLst>
              <a:gd name="T0" fmla="*/ 0 w 2"/>
              <a:gd name="T1" fmla="*/ 2147483647 h 2"/>
              <a:gd name="T2" fmla="*/ 2147483647 w 2"/>
              <a:gd name="T3" fmla="*/ 2147483647 h 2"/>
              <a:gd name="T4" fmla="*/ 0 w 2"/>
              <a:gd name="T5" fmla="*/ 0 h 2"/>
              <a:gd name="T6" fmla="*/ 0 w 2"/>
              <a:gd name="T7" fmla="*/ 2147483647 h 2"/>
              <a:gd name="T8" fmla="*/ 0 w 2"/>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2"/>
                </a:moveTo>
                <a:lnTo>
                  <a:pt x="2"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29" name="Rectangle 1215"/>
          <p:cNvSpPr>
            <a:spLocks noChangeArrowheads="1"/>
          </p:cNvSpPr>
          <p:nvPr/>
        </p:nvSpPr>
        <p:spPr bwMode="auto">
          <a:xfrm>
            <a:off x="654845" y="710676"/>
            <a:ext cx="1310" cy="179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073" b="0" dirty="0">
              <a:solidFill>
                <a:srgbClr val="021F43"/>
              </a:solidFill>
              <a:cs typeface="Arial" panose="020B0604020202020204" pitchFamily="34" charset="0"/>
            </a:endParaRPr>
          </a:p>
        </p:txBody>
      </p:sp>
      <p:sp>
        <p:nvSpPr>
          <p:cNvPr id="30" name="Freeform 1217"/>
          <p:cNvSpPr>
            <a:spLocks/>
          </p:cNvSpPr>
          <p:nvPr/>
        </p:nvSpPr>
        <p:spPr bwMode="auto">
          <a:xfrm>
            <a:off x="654845" y="710676"/>
            <a:ext cx="1310" cy="1799"/>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31" name="Freeform 1219"/>
          <p:cNvSpPr>
            <a:spLocks/>
          </p:cNvSpPr>
          <p:nvPr/>
        </p:nvSpPr>
        <p:spPr bwMode="auto">
          <a:xfrm>
            <a:off x="805461" y="613521"/>
            <a:ext cx="1309" cy="1799"/>
          </a:xfrm>
          <a:custGeom>
            <a:avLst/>
            <a:gdLst>
              <a:gd name="T0" fmla="*/ 0 w 1587"/>
              <a:gd name="T1" fmla="*/ 0 h 1587"/>
              <a:gd name="T2" fmla="*/ 0 w 1587"/>
              <a:gd name="T3" fmla="*/ 0 h 1587"/>
              <a:gd name="T4" fmla="*/ 0 w 1587"/>
              <a:gd name="T5" fmla="*/ 0 h 1587"/>
              <a:gd name="T6" fmla="*/ 0 60000 65536"/>
              <a:gd name="T7" fmla="*/ 0 60000 65536"/>
              <a:gd name="T8" fmla="*/ 0 60000 65536"/>
            </a:gdLst>
            <a:ahLst/>
            <a:cxnLst>
              <a:cxn ang="T6">
                <a:pos x="T0" y="T1"/>
              </a:cxn>
              <a:cxn ang="T7">
                <a:pos x="T2" y="T3"/>
              </a:cxn>
              <a:cxn ang="T8">
                <a:pos x="T4" y="T5"/>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32" name="Freeform 1221"/>
          <p:cNvSpPr>
            <a:spLocks/>
          </p:cNvSpPr>
          <p:nvPr/>
        </p:nvSpPr>
        <p:spPr bwMode="auto">
          <a:xfrm>
            <a:off x="805462" y="613519"/>
            <a:ext cx="2619" cy="3598"/>
          </a:xfrm>
          <a:custGeom>
            <a:avLst/>
            <a:gdLst>
              <a:gd name="T0" fmla="*/ 2147483647 w 2"/>
              <a:gd name="T1" fmla="*/ 0 h 2"/>
              <a:gd name="T2" fmla="*/ 2147483647 w 2"/>
              <a:gd name="T3" fmla="*/ 0 h 2"/>
              <a:gd name="T4" fmla="*/ 2147483647 w 2"/>
              <a:gd name="T5" fmla="*/ 0 h 2"/>
              <a:gd name="T6" fmla="*/ 0 w 2"/>
              <a:gd name="T7" fmla="*/ 0 h 2"/>
              <a:gd name="T8" fmla="*/ 0 w 2"/>
              <a:gd name="T9" fmla="*/ 0 h 2"/>
              <a:gd name="T10" fmla="*/ 0 w 2"/>
              <a:gd name="T11" fmla="*/ 2147483647 h 2"/>
              <a:gd name="T12" fmla="*/ 2147483647 w 2"/>
              <a:gd name="T13" fmla="*/ 0 h 2"/>
              <a:gd name="T14" fmla="*/ 2147483647 w 2"/>
              <a:gd name="T15" fmla="*/ 0 h 2"/>
              <a:gd name="T16" fmla="*/ 2147483647 w 2"/>
              <a:gd name="T17" fmla="*/ 0 h 2"/>
              <a:gd name="T18" fmla="*/ 0 w 2"/>
              <a:gd name="T19" fmla="*/ 0 h 2"/>
              <a:gd name="T20" fmla="*/ 0 w 2"/>
              <a:gd name="T21" fmla="*/ 0 h 2"/>
              <a:gd name="T22" fmla="*/ 0 w 2"/>
              <a:gd name="T23" fmla="*/ 2147483647 h 2"/>
              <a:gd name="T24" fmla="*/ 2147483647 w 2"/>
              <a:gd name="T25" fmla="*/ 0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2">
                <a:moveTo>
                  <a:pt x="2" y="0"/>
                </a:moveTo>
                <a:lnTo>
                  <a:pt x="2" y="0"/>
                </a:lnTo>
                <a:lnTo>
                  <a:pt x="0" y="0"/>
                </a:lnTo>
                <a:lnTo>
                  <a:pt x="0" y="2"/>
                </a:lnTo>
                <a:lnTo>
                  <a:pt x="2" y="0"/>
                </a:lnTo>
                <a:lnTo>
                  <a:pt x="0" y="0"/>
                </a:lnTo>
                <a:lnTo>
                  <a:pt x="0" y="2"/>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33" name="Freeform 1234"/>
          <p:cNvSpPr>
            <a:spLocks/>
          </p:cNvSpPr>
          <p:nvPr/>
        </p:nvSpPr>
        <p:spPr bwMode="auto">
          <a:xfrm>
            <a:off x="794984" y="624316"/>
            <a:ext cx="2619" cy="1799"/>
          </a:xfrm>
          <a:custGeom>
            <a:avLst/>
            <a:gdLst>
              <a:gd name="T0" fmla="*/ 0 w 2"/>
              <a:gd name="T1" fmla="*/ 0 h 1587"/>
              <a:gd name="T2" fmla="*/ 0 w 2"/>
              <a:gd name="T3" fmla="*/ 0 h 1587"/>
              <a:gd name="T4" fmla="*/ 2147483647 w 2"/>
              <a:gd name="T5" fmla="*/ 0 h 1587"/>
              <a:gd name="T6" fmla="*/ 2147483647 w 2"/>
              <a:gd name="T7" fmla="*/ 0 h 1587"/>
              <a:gd name="T8" fmla="*/ 2147483647 w 2"/>
              <a:gd name="T9" fmla="*/ 0 h 1587"/>
              <a:gd name="T10" fmla="*/ 2147483647 w 2"/>
              <a:gd name="T11" fmla="*/ 0 h 1587"/>
              <a:gd name="T12" fmla="*/ 0 w 2"/>
              <a:gd name="T13" fmla="*/ 0 h 1587"/>
              <a:gd name="T14" fmla="*/ 0 w 2"/>
              <a:gd name="T15" fmla="*/ 0 h 1587"/>
              <a:gd name="T16" fmla="*/ 0 w 2"/>
              <a:gd name="T17" fmla="*/ 0 h 1587"/>
              <a:gd name="T18" fmla="*/ 0 w 2"/>
              <a:gd name="T19" fmla="*/ 0 h 1587"/>
              <a:gd name="T20" fmla="*/ 0 w 2"/>
              <a:gd name="T21" fmla="*/ 0 h 1587"/>
              <a:gd name="T22" fmla="*/ 0 w 2"/>
              <a:gd name="T23" fmla="*/ 0 h 1587"/>
              <a:gd name="T24" fmla="*/ 2147483647 w 2"/>
              <a:gd name="T25" fmla="*/ 0 h 1587"/>
              <a:gd name="T26" fmla="*/ 2147483647 w 2"/>
              <a:gd name="T27" fmla="*/ 0 h 1587"/>
              <a:gd name="T28" fmla="*/ 2147483647 w 2"/>
              <a:gd name="T29" fmla="*/ 0 h 1587"/>
              <a:gd name="T30" fmla="*/ 0 w 2"/>
              <a:gd name="T31" fmla="*/ 0 h 1587"/>
              <a:gd name="T32" fmla="*/ 0 w 2"/>
              <a:gd name="T33" fmla="*/ 0 h 1587"/>
              <a:gd name="T34" fmla="*/ 2147483647 w 2"/>
              <a:gd name="T35" fmla="*/ 0 h 1587"/>
              <a:gd name="T36" fmla="*/ 0 w 2"/>
              <a:gd name="T37" fmla="*/ 0 h 1587"/>
              <a:gd name="T38" fmla="*/ 0 w 2"/>
              <a:gd name="T39" fmla="*/ 0 h 1587"/>
              <a:gd name="T40" fmla="*/ 0 w 2"/>
              <a:gd name="T41" fmla="*/ 0 h 1587"/>
              <a:gd name="T42" fmla="*/ 0 w 2"/>
              <a:gd name="T43" fmla="*/ 0 h 1587"/>
              <a:gd name="T44" fmla="*/ 0 w 2"/>
              <a:gd name="T45" fmla="*/ 0 h 1587"/>
              <a:gd name="T46" fmla="*/ 0 w 2"/>
              <a:gd name="T47" fmla="*/ 0 h 1587"/>
              <a:gd name="T48" fmla="*/ 0 w 2"/>
              <a:gd name="T49" fmla="*/ 0 h 1587"/>
              <a:gd name="T50" fmla="*/ 0 w 2"/>
              <a:gd name="T51" fmla="*/ 0 h 1587"/>
              <a:gd name="T52" fmla="*/ 0 w 2"/>
              <a:gd name="T53" fmla="*/ 0 h 1587"/>
              <a:gd name="T54" fmla="*/ 0 w 2"/>
              <a:gd name="T55" fmla="*/ 0 h 1587"/>
              <a:gd name="T56" fmla="*/ 0 w 2"/>
              <a:gd name="T57" fmla="*/ 0 h 1587"/>
              <a:gd name="T58" fmla="*/ 0 w 2"/>
              <a:gd name="T59" fmla="*/ 0 h 1587"/>
              <a:gd name="T60" fmla="*/ 0 w 2"/>
              <a:gd name="T61" fmla="*/ 0 h 15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 h="1587">
                <a:moveTo>
                  <a:pt x="0" y="0"/>
                </a:moveTo>
                <a:lnTo>
                  <a:pt x="0" y="0"/>
                </a:lnTo>
                <a:lnTo>
                  <a:pt x="2" y="0"/>
                </a:lnTo>
                <a:lnTo>
                  <a:pt x="0" y="0"/>
                </a:lnTo>
                <a:lnTo>
                  <a:pt x="2" y="0"/>
                </a:lnTo>
                <a:lnTo>
                  <a:pt x="0"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34" name="Line 1237"/>
          <p:cNvSpPr>
            <a:spLocks noChangeShapeType="1"/>
          </p:cNvSpPr>
          <p:nvPr/>
        </p:nvSpPr>
        <p:spPr bwMode="auto">
          <a:xfrm>
            <a:off x="801530" y="617120"/>
            <a:ext cx="1310" cy="1799"/>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35" name="Line 1238"/>
          <p:cNvSpPr>
            <a:spLocks noChangeShapeType="1"/>
          </p:cNvSpPr>
          <p:nvPr/>
        </p:nvSpPr>
        <p:spPr bwMode="auto">
          <a:xfrm>
            <a:off x="801530" y="617120"/>
            <a:ext cx="1310" cy="1799"/>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36" name="Freeform 1240"/>
          <p:cNvSpPr>
            <a:spLocks/>
          </p:cNvSpPr>
          <p:nvPr/>
        </p:nvSpPr>
        <p:spPr bwMode="auto">
          <a:xfrm>
            <a:off x="801530" y="613519"/>
            <a:ext cx="1310" cy="3598"/>
          </a:xfrm>
          <a:custGeom>
            <a:avLst/>
            <a:gdLst>
              <a:gd name="T0" fmla="*/ 0 w 1587"/>
              <a:gd name="T1" fmla="*/ 2147483647 h 2"/>
              <a:gd name="T2" fmla="*/ 0 w 1587"/>
              <a:gd name="T3" fmla="*/ 2147483647 h 2"/>
              <a:gd name="T4" fmla="*/ 0 w 1587"/>
              <a:gd name="T5" fmla="*/ 0 h 2"/>
              <a:gd name="T6" fmla="*/ 0 w 1587"/>
              <a:gd name="T7" fmla="*/ 2147483647 h 2"/>
              <a:gd name="T8" fmla="*/ 0 w 1587"/>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7" h="2">
                <a:moveTo>
                  <a:pt x="0" y="2"/>
                </a:moveTo>
                <a:lnTo>
                  <a:pt x="0"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37" name="Freeform 1243"/>
          <p:cNvSpPr>
            <a:spLocks/>
          </p:cNvSpPr>
          <p:nvPr/>
        </p:nvSpPr>
        <p:spPr bwMode="auto">
          <a:xfrm>
            <a:off x="801530" y="609921"/>
            <a:ext cx="3929" cy="3598"/>
          </a:xfrm>
          <a:custGeom>
            <a:avLst/>
            <a:gdLst>
              <a:gd name="T0" fmla="*/ 2147483647 w 2"/>
              <a:gd name="T1" fmla="*/ 2147483647 h 2"/>
              <a:gd name="T2" fmla="*/ 2147483647 w 2"/>
              <a:gd name="T3" fmla="*/ 2147483647 h 2"/>
              <a:gd name="T4" fmla="*/ 2147483647 w 2"/>
              <a:gd name="T5" fmla="*/ 2147483647 h 2"/>
              <a:gd name="T6" fmla="*/ 2147483647 w 2"/>
              <a:gd name="T7" fmla="*/ 2147483647 h 2"/>
              <a:gd name="T8" fmla="*/ 0 w 2"/>
              <a:gd name="T9" fmla="*/ 2147483647 h 2"/>
              <a:gd name="T10" fmla="*/ 0 w 2"/>
              <a:gd name="T11" fmla="*/ 2147483647 h 2"/>
              <a:gd name="T12" fmla="*/ 2147483647 w 2"/>
              <a:gd name="T13" fmla="*/ 2147483647 h 2"/>
              <a:gd name="T14" fmla="*/ 0 w 2"/>
              <a:gd name="T15" fmla="*/ 2147483647 h 2"/>
              <a:gd name="T16" fmla="*/ 0 w 2"/>
              <a:gd name="T17" fmla="*/ 2147483647 h 2"/>
              <a:gd name="T18" fmla="*/ 0 w 2"/>
              <a:gd name="T19" fmla="*/ 2147483647 h 2"/>
              <a:gd name="T20" fmla="*/ 0 w 2"/>
              <a:gd name="T21" fmla="*/ 2147483647 h 2"/>
              <a:gd name="T22" fmla="*/ 0 w 2"/>
              <a:gd name="T23" fmla="*/ 2147483647 h 2"/>
              <a:gd name="T24" fmla="*/ 0 w 2"/>
              <a:gd name="T25" fmla="*/ 2147483647 h 2"/>
              <a:gd name="T26" fmla="*/ 0 w 2"/>
              <a:gd name="T27" fmla="*/ 2147483647 h 2"/>
              <a:gd name="T28" fmla="*/ 0 w 2"/>
              <a:gd name="T29" fmla="*/ 2147483647 h 2"/>
              <a:gd name="T30" fmla="*/ 0 w 2"/>
              <a:gd name="T31" fmla="*/ 2147483647 h 2"/>
              <a:gd name="T32" fmla="*/ 0 w 2"/>
              <a:gd name="T33" fmla="*/ 2147483647 h 2"/>
              <a:gd name="T34" fmla="*/ 0 w 2"/>
              <a:gd name="T35" fmla="*/ 2147483647 h 2"/>
              <a:gd name="T36" fmla="*/ 0 w 2"/>
              <a:gd name="T37" fmla="*/ 2147483647 h 2"/>
              <a:gd name="T38" fmla="*/ 2147483647 w 2"/>
              <a:gd name="T39" fmla="*/ 2147483647 h 2"/>
              <a:gd name="T40" fmla="*/ 2147483647 w 2"/>
              <a:gd name="T41" fmla="*/ 2147483647 h 2"/>
              <a:gd name="T42" fmla="*/ 2147483647 w 2"/>
              <a:gd name="T43" fmla="*/ 2147483647 h 2"/>
              <a:gd name="T44" fmla="*/ 2147483647 w 2"/>
              <a:gd name="T45" fmla="*/ 2147483647 h 2"/>
              <a:gd name="T46" fmla="*/ 2147483647 w 2"/>
              <a:gd name="T47" fmla="*/ 2147483647 h 2"/>
              <a:gd name="T48" fmla="*/ 0 w 2"/>
              <a:gd name="T49" fmla="*/ 0 h 2"/>
              <a:gd name="T50" fmla="*/ 0 w 2"/>
              <a:gd name="T51" fmla="*/ 2147483647 h 2"/>
              <a:gd name="T52" fmla="*/ 0 w 2"/>
              <a:gd name="T53" fmla="*/ 2147483647 h 2"/>
              <a:gd name="T54" fmla="*/ 0 w 2"/>
              <a:gd name="T55" fmla="*/ 2147483647 h 2"/>
              <a:gd name="T56" fmla="*/ 2147483647 w 2"/>
              <a:gd name="T57" fmla="*/ 2147483647 h 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 h="2">
                <a:moveTo>
                  <a:pt x="2" y="2"/>
                </a:moveTo>
                <a:lnTo>
                  <a:pt x="2" y="2"/>
                </a:lnTo>
                <a:lnTo>
                  <a:pt x="0" y="2"/>
                </a:lnTo>
                <a:lnTo>
                  <a:pt x="2" y="2"/>
                </a:lnTo>
                <a:lnTo>
                  <a:pt x="0" y="2"/>
                </a:lnTo>
                <a:lnTo>
                  <a:pt x="2" y="2"/>
                </a:lnTo>
                <a:lnTo>
                  <a:pt x="0" y="0"/>
                </a:lnTo>
                <a:lnTo>
                  <a:pt x="0" y="2"/>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38" name="Freeform 1246"/>
          <p:cNvSpPr>
            <a:spLocks/>
          </p:cNvSpPr>
          <p:nvPr/>
        </p:nvSpPr>
        <p:spPr bwMode="auto">
          <a:xfrm>
            <a:off x="797602" y="620716"/>
            <a:ext cx="3929" cy="3598"/>
          </a:xfrm>
          <a:custGeom>
            <a:avLst/>
            <a:gdLst>
              <a:gd name="T0" fmla="*/ 0 w 2"/>
              <a:gd name="T1" fmla="*/ 2147483647 h 2"/>
              <a:gd name="T2" fmla="*/ 0 w 2"/>
              <a:gd name="T3" fmla="*/ 2147483647 h 2"/>
              <a:gd name="T4" fmla="*/ 2147483647 w 2"/>
              <a:gd name="T5" fmla="*/ 0 h 2"/>
              <a:gd name="T6" fmla="*/ 2147483647 w 2"/>
              <a:gd name="T7" fmla="*/ 0 h 2"/>
              <a:gd name="T8" fmla="*/ 0 w 2"/>
              <a:gd name="T9" fmla="*/ 0 h 2"/>
              <a:gd name="T10" fmla="*/ 0 w 2"/>
              <a:gd name="T11" fmla="*/ 0 h 2"/>
              <a:gd name="T12" fmla="*/ 0 w 2"/>
              <a:gd name="T13" fmla="*/ 2147483647 h 2"/>
              <a:gd name="T14" fmla="*/ 0 w 2"/>
              <a:gd name="T15" fmla="*/ 2147483647 h 2"/>
              <a:gd name="T16" fmla="*/ 2147483647 w 2"/>
              <a:gd name="T17" fmla="*/ 0 h 2"/>
              <a:gd name="T18" fmla="*/ 2147483647 w 2"/>
              <a:gd name="T19" fmla="*/ 0 h 2"/>
              <a:gd name="T20" fmla="*/ 0 w 2"/>
              <a:gd name="T21" fmla="*/ 0 h 2"/>
              <a:gd name="T22" fmla="*/ 0 w 2"/>
              <a:gd name="T23" fmla="*/ 0 h 2"/>
              <a:gd name="T24" fmla="*/ 0 w 2"/>
              <a:gd name="T25" fmla="*/ 0 h 2"/>
              <a:gd name="T26" fmla="*/ 0 w 2"/>
              <a:gd name="T27" fmla="*/ 0 h 2"/>
              <a:gd name="T28" fmla="*/ 0 w 2"/>
              <a:gd name="T29" fmla="*/ 0 h 2"/>
              <a:gd name="T30" fmla="*/ 0 w 2"/>
              <a:gd name="T31" fmla="*/ 0 h 2"/>
              <a:gd name="T32" fmla="*/ 0 w 2"/>
              <a:gd name="T33" fmla="*/ 0 h 2"/>
              <a:gd name="T34" fmla="*/ 0 w 2"/>
              <a:gd name="T35" fmla="*/ 0 h 2"/>
              <a:gd name="T36" fmla="*/ 0 w 2"/>
              <a:gd name="T37" fmla="*/ 0 h 2"/>
              <a:gd name="T38" fmla="*/ 0 w 2"/>
              <a:gd name="T39" fmla="*/ 0 h 2"/>
              <a:gd name="T40" fmla="*/ 0 w 2"/>
              <a:gd name="T41" fmla="*/ 0 h 2"/>
              <a:gd name="T42" fmla="*/ 0 w 2"/>
              <a:gd name="T43" fmla="*/ 0 h 2"/>
              <a:gd name="T44" fmla="*/ 0 w 2"/>
              <a:gd name="T45" fmla="*/ 0 h 2"/>
              <a:gd name="T46" fmla="*/ 0 w 2"/>
              <a:gd name="T47" fmla="*/ 2147483647 h 2"/>
              <a:gd name="T48" fmla="*/ 0 w 2"/>
              <a:gd name="T49" fmla="*/ 2147483647 h 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 h="2">
                <a:moveTo>
                  <a:pt x="0" y="2"/>
                </a:moveTo>
                <a:lnTo>
                  <a:pt x="0" y="2"/>
                </a:lnTo>
                <a:lnTo>
                  <a:pt x="2" y="0"/>
                </a:lnTo>
                <a:lnTo>
                  <a:pt x="0" y="0"/>
                </a:lnTo>
                <a:lnTo>
                  <a:pt x="0" y="2"/>
                </a:lnTo>
                <a:lnTo>
                  <a:pt x="2" y="0"/>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39" name="Freeform 1250"/>
          <p:cNvSpPr>
            <a:spLocks/>
          </p:cNvSpPr>
          <p:nvPr/>
        </p:nvSpPr>
        <p:spPr bwMode="auto">
          <a:xfrm>
            <a:off x="805462" y="600922"/>
            <a:ext cx="2619" cy="1800"/>
          </a:xfrm>
          <a:custGeom>
            <a:avLst/>
            <a:gdLst>
              <a:gd name="T0" fmla="*/ 2147483647 w 2"/>
              <a:gd name="T1" fmla="*/ 0 h 1588"/>
              <a:gd name="T2" fmla="*/ 0 w 2"/>
              <a:gd name="T3" fmla="*/ 0 h 1588"/>
              <a:gd name="T4" fmla="*/ 2147483647 w 2"/>
              <a:gd name="T5" fmla="*/ 0 h 1588"/>
              <a:gd name="T6" fmla="*/ 0 60000 65536"/>
              <a:gd name="T7" fmla="*/ 0 60000 65536"/>
              <a:gd name="T8" fmla="*/ 0 60000 65536"/>
            </a:gdLst>
            <a:ahLst/>
            <a:cxnLst>
              <a:cxn ang="T6">
                <a:pos x="T0" y="T1"/>
              </a:cxn>
              <a:cxn ang="T7">
                <a:pos x="T2" y="T3"/>
              </a:cxn>
              <a:cxn ang="T8">
                <a:pos x="T4" y="T5"/>
              </a:cxn>
            </a:cxnLst>
            <a:rect l="0" t="0" r="r" b="b"/>
            <a:pathLst>
              <a:path w="2" h="1588">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40" name="Freeform 1252"/>
          <p:cNvSpPr>
            <a:spLocks/>
          </p:cNvSpPr>
          <p:nvPr/>
        </p:nvSpPr>
        <p:spPr bwMode="auto">
          <a:xfrm>
            <a:off x="805462" y="597324"/>
            <a:ext cx="2619" cy="8996"/>
          </a:xfrm>
          <a:custGeom>
            <a:avLst/>
            <a:gdLst>
              <a:gd name="T0" fmla="*/ 2147483647 w 2"/>
              <a:gd name="T1" fmla="*/ 2147483647 h 5"/>
              <a:gd name="T2" fmla="*/ 2147483647 w 2"/>
              <a:gd name="T3" fmla="*/ 2147483647 h 5"/>
              <a:gd name="T4" fmla="*/ 0 w 2"/>
              <a:gd name="T5" fmla="*/ 0 h 5"/>
              <a:gd name="T6" fmla="*/ 0 w 2"/>
              <a:gd name="T7" fmla="*/ 2147483647 h 5"/>
              <a:gd name="T8" fmla="*/ 0 w 2"/>
              <a:gd name="T9" fmla="*/ 2147483647 h 5"/>
              <a:gd name="T10" fmla="*/ 2147483647 w 2"/>
              <a:gd name="T11" fmla="*/ 2147483647 h 5"/>
              <a:gd name="T12" fmla="*/ 2147483647 w 2"/>
              <a:gd name="T13" fmla="*/ 2147483647 h 5"/>
              <a:gd name="T14" fmla="*/ 2147483647 w 2"/>
              <a:gd name="T15" fmla="*/ 2147483647 h 5"/>
              <a:gd name="T16" fmla="*/ 0 w 2"/>
              <a:gd name="T17" fmla="*/ 0 h 5"/>
              <a:gd name="T18" fmla="*/ 0 w 2"/>
              <a:gd name="T19" fmla="*/ 2147483647 h 5"/>
              <a:gd name="T20" fmla="*/ 0 w 2"/>
              <a:gd name="T21" fmla="*/ 2147483647 h 5"/>
              <a:gd name="T22" fmla="*/ 2147483647 w 2"/>
              <a:gd name="T23" fmla="*/ 2147483647 h 5"/>
              <a:gd name="T24" fmla="*/ 2147483647 w 2"/>
              <a:gd name="T25" fmla="*/ 2147483647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5">
                <a:moveTo>
                  <a:pt x="2" y="2"/>
                </a:moveTo>
                <a:lnTo>
                  <a:pt x="2" y="2"/>
                </a:lnTo>
                <a:lnTo>
                  <a:pt x="0" y="0"/>
                </a:lnTo>
                <a:lnTo>
                  <a:pt x="0" y="2"/>
                </a:lnTo>
                <a:lnTo>
                  <a:pt x="2" y="5"/>
                </a:lnTo>
                <a:lnTo>
                  <a:pt x="2" y="2"/>
                </a:lnTo>
                <a:lnTo>
                  <a:pt x="0" y="0"/>
                </a:lnTo>
                <a:lnTo>
                  <a:pt x="0" y="2"/>
                </a:lnTo>
                <a:lnTo>
                  <a:pt x="2" y="5"/>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41" name="Freeform 1255"/>
          <p:cNvSpPr>
            <a:spLocks/>
          </p:cNvSpPr>
          <p:nvPr/>
        </p:nvSpPr>
        <p:spPr bwMode="auto">
          <a:xfrm>
            <a:off x="784507" y="624316"/>
            <a:ext cx="2619" cy="1799"/>
          </a:xfrm>
          <a:custGeom>
            <a:avLst/>
            <a:gdLst>
              <a:gd name="T0" fmla="*/ 0 w 2"/>
              <a:gd name="T1" fmla="*/ 0 h 1587"/>
              <a:gd name="T2" fmla="*/ 2147483647 w 2"/>
              <a:gd name="T3" fmla="*/ 0 h 1587"/>
              <a:gd name="T4" fmla="*/ 2147483647 w 2"/>
              <a:gd name="T5" fmla="*/ 0 h 1587"/>
              <a:gd name="T6" fmla="*/ 2147483647 w 2"/>
              <a:gd name="T7" fmla="*/ 0 h 1587"/>
              <a:gd name="T8" fmla="*/ 2147483647 w 2"/>
              <a:gd name="T9" fmla="*/ 0 h 1587"/>
              <a:gd name="T10" fmla="*/ 0 w 2"/>
              <a:gd name="T11" fmla="*/ 0 h 1587"/>
              <a:gd name="T12" fmla="*/ 0 w 2"/>
              <a:gd name="T13" fmla="*/ 0 h 1587"/>
              <a:gd name="T14" fmla="*/ 0 w 2"/>
              <a:gd name="T15" fmla="*/ 0 h 1587"/>
              <a:gd name="T16" fmla="*/ 0 w 2"/>
              <a:gd name="T17" fmla="*/ 0 h 1587"/>
              <a:gd name="T18" fmla="*/ 2147483647 w 2"/>
              <a:gd name="T19" fmla="*/ 0 h 1587"/>
              <a:gd name="T20" fmla="*/ 2147483647 w 2"/>
              <a:gd name="T21" fmla="*/ 0 h 1587"/>
              <a:gd name="T22" fmla="*/ 2147483647 w 2"/>
              <a:gd name="T23" fmla="*/ 0 h 1587"/>
              <a:gd name="T24" fmla="*/ 2147483647 w 2"/>
              <a:gd name="T25" fmla="*/ 0 h 1587"/>
              <a:gd name="T26" fmla="*/ 2147483647 w 2"/>
              <a:gd name="T27" fmla="*/ 0 h 1587"/>
              <a:gd name="T28" fmla="*/ 2147483647 w 2"/>
              <a:gd name="T29" fmla="*/ 0 h 1587"/>
              <a:gd name="T30" fmla="*/ 2147483647 w 2"/>
              <a:gd name="T31" fmla="*/ 0 h 1587"/>
              <a:gd name="T32" fmla="*/ 2147483647 w 2"/>
              <a:gd name="T33" fmla="*/ 0 h 1587"/>
              <a:gd name="T34" fmla="*/ 2147483647 w 2"/>
              <a:gd name="T35" fmla="*/ 0 h 1587"/>
              <a:gd name="T36" fmla="*/ 2147483647 w 2"/>
              <a:gd name="T37" fmla="*/ 0 h 1587"/>
              <a:gd name="T38" fmla="*/ 2147483647 w 2"/>
              <a:gd name="T39" fmla="*/ 0 h 1587"/>
              <a:gd name="T40" fmla="*/ 2147483647 w 2"/>
              <a:gd name="T41" fmla="*/ 0 h 1587"/>
              <a:gd name="T42" fmla="*/ 2147483647 w 2"/>
              <a:gd name="T43" fmla="*/ 0 h 1587"/>
              <a:gd name="T44" fmla="*/ 2147483647 w 2"/>
              <a:gd name="T45" fmla="*/ 0 h 1587"/>
              <a:gd name="T46" fmla="*/ 2147483647 w 2"/>
              <a:gd name="T47" fmla="*/ 0 h 1587"/>
              <a:gd name="T48" fmla="*/ 2147483647 w 2"/>
              <a:gd name="T49" fmla="*/ 0 h 1587"/>
              <a:gd name="T50" fmla="*/ 2147483647 w 2"/>
              <a:gd name="T51" fmla="*/ 0 h 1587"/>
              <a:gd name="T52" fmla="*/ 2147483647 w 2"/>
              <a:gd name="T53" fmla="*/ 0 h 1587"/>
              <a:gd name="T54" fmla="*/ 2147483647 w 2"/>
              <a:gd name="T55" fmla="*/ 0 h 1587"/>
              <a:gd name="T56" fmla="*/ 2147483647 w 2"/>
              <a:gd name="T57" fmla="*/ 0 h 1587"/>
              <a:gd name="T58" fmla="*/ 0 w 2"/>
              <a:gd name="T59" fmla="*/ 0 h 1587"/>
              <a:gd name="T60" fmla="*/ 0 w 2"/>
              <a:gd name="T61" fmla="*/ 0 h 1587"/>
              <a:gd name="T62" fmla="*/ 0 w 2"/>
              <a:gd name="T63" fmla="*/ 0 h 158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 h="1587">
                <a:moveTo>
                  <a:pt x="0" y="0"/>
                </a:moveTo>
                <a:lnTo>
                  <a:pt x="2" y="0"/>
                </a:lnTo>
                <a:lnTo>
                  <a:pt x="0"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42" name="Rectangle 1256"/>
          <p:cNvSpPr>
            <a:spLocks noChangeArrowheads="1"/>
          </p:cNvSpPr>
          <p:nvPr/>
        </p:nvSpPr>
        <p:spPr bwMode="auto">
          <a:xfrm>
            <a:off x="794983" y="624316"/>
            <a:ext cx="1309" cy="179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073" b="0" dirty="0">
              <a:solidFill>
                <a:srgbClr val="021F43"/>
              </a:solidFill>
              <a:cs typeface="Arial" panose="020B0604020202020204" pitchFamily="34" charset="0"/>
            </a:endParaRPr>
          </a:p>
        </p:txBody>
      </p:sp>
      <p:sp>
        <p:nvSpPr>
          <p:cNvPr id="43" name="Freeform 1258"/>
          <p:cNvSpPr>
            <a:spLocks/>
          </p:cNvSpPr>
          <p:nvPr/>
        </p:nvSpPr>
        <p:spPr bwMode="auto">
          <a:xfrm>
            <a:off x="794983" y="624316"/>
            <a:ext cx="1309" cy="1799"/>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44" name="Freeform 1266"/>
          <p:cNvSpPr>
            <a:spLocks/>
          </p:cNvSpPr>
          <p:nvPr/>
        </p:nvSpPr>
        <p:spPr bwMode="auto">
          <a:xfrm>
            <a:off x="801530" y="606325"/>
            <a:ext cx="1310" cy="1799"/>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w 1587"/>
              <a:gd name="T63" fmla="*/ 0 h 1587"/>
              <a:gd name="T64" fmla="*/ 0 w 1587"/>
              <a:gd name="T65" fmla="*/ 0 h 1587"/>
              <a:gd name="T66" fmla="*/ 0 w 1587"/>
              <a:gd name="T67" fmla="*/ 0 h 1587"/>
              <a:gd name="T68" fmla="*/ 0 w 1587"/>
              <a:gd name="T69" fmla="*/ 0 h 1587"/>
              <a:gd name="T70" fmla="*/ 0 w 1587"/>
              <a:gd name="T71" fmla="*/ 0 h 1587"/>
              <a:gd name="T72" fmla="*/ 0 w 1587"/>
              <a:gd name="T73" fmla="*/ 0 h 1587"/>
              <a:gd name="T74" fmla="*/ 0 w 1587"/>
              <a:gd name="T75" fmla="*/ 0 h 1587"/>
              <a:gd name="T76" fmla="*/ 0 w 1587"/>
              <a:gd name="T77" fmla="*/ 0 h 1587"/>
              <a:gd name="T78" fmla="*/ 0 w 1587"/>
              <a:gd name="T79" fmla="*/ 0 h 1587"/>
              <a:gd name="T80" fmla="*/ 0 w 1587"/>
              <a:gd name="T81" fmla="*/ 0 h 1587"/>
              <a:gd name="T82" fmla="*/ 0 w 1587"/>
              <a:gd name="T83" fmla="*/ 0 h 1587"/>
              <a:gd name="T84" fmla="*/ 0 w 1587"/>
              <a:gd name="T85" fmla="*/ 0 h 1587"/>
              <a:gd name="T86" fmla="*/ 0 w 1587"/>
              <a:gd name="T87" fmla="*/ 0 h 15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45" name="Freeform 1269"/>
          <p:cNvSpPr>
            <a:spLocks/>
          </p:cNvSpPr>
          <p:nvPr/>
        </p:nvSpPr>
        <p:spPr bwMode="auto">
          <a:xfrm>
            <a:off x="801530" y="600927"/>
            <a:ext cx="3929" cy="5398"/>
          </a:xfrm>
          <a:custGeom>
            <a:avLst/>
            <a:gdLst>
              <a:gd name="T0" fmla="*/ 0 w 2"/>
              <a:gd name="T1" fmla="*/ 2147483647 h 3"/>
              <a:gd name="T2" fmla="*/ 2147483647 w 2"/>
              <a:gd name="T3" fmla="*/ 0 h 3"/>
              <a:gd name="T4" fmla="*/ 2147483647 w 2"/>
              <a:gd name="T5" fmla="*/ 0 h 3"/>
              <a:gd name="T6" fmla="*/ 2147483647 w 2"/>
              <a:gd name="T7" fmla="*/ 0 h 3"/>
              <a:gd name="T8" fmla="*/ 2147483647 w 2"/>
              <a:gd name="T9" fmla="*/ 0 h 3"/>
              <a:gd name="T10" fmla="*/ 0 w 2"/>
              <a:gd name="T11" fmla="*/ 0 h 3"/>
              <a:gd name="T12" fmla="*/ 0 w 2"/>
              <a:gd name="T13" fmla="*/ 0 h 3"/>
              <a:gd name="T14" fmla="*/ 0 w 2"/>
              <a:gd name="T15" fmla="*/ 2147483647 h 3"/>
              <a:gd name="T16" fmla="*/ 0 w 2"/>
              <a:gd name="T17" fmla="*/ 2147483647 h 3"/>
              <a:gd name="T18" fmla="*/ 2147483647 w 2"/>
              <a:gd name="T19" fmla="*/ 0 h 3"/>
              <a:gd name="T20" fmla="*/ 2147483647 w 2"/>
              <a:gd name="T21" fmla="*/ 0 h 3"/>
              <a:gd name="T22" fmla="*/ 0 w 2"/>
              <a:gd name="T23" fmla="*/ 0 h 3"/>
              <a:gd name="T24" fmla="*/ 0 w 2"/>
              <a:gd name="T25" fmla="*/ 0 h 3"/>
              <a:gd name="T26" fmla="*/ 0 w 2"/>
              <a:gd name="T27" fmla="*/ 0 h 3"/>
              <a:gd name="T28" fmla="*/ 0 w 2"/>
              <a:gd name="T29" fmla="*/ 0 h 3"/>
              <a:gd name="T30" fmla="*/ 0 w 2"/>
              <a:gd name="T31" fmla="*/ 0 h 3"/>
              <a:gd name="T32" fmla="*/ 0 w 2"/>
              <a:gd name="T33" fmla="*/ 0 h 3"/>
              <a:gd name="T34" fmla="*/ 0 w 2"/>
              <a:gd name="T35" fmla="*/ 0 h 3"/>
              <a:gd name="T36" fmla="*/ 0 w 2"/>
              <a:gd name="T37" fmla="*/ 0 h 3"/>
              <a:gd name="T38" fmla="*/ 0 w 2"/>
              <a:gd name="T39" fmla="*/ 2147483647 h 3"/>
              <a:gd name="T40" fmla="*/ 0 w 2"/>
              <a:gd name="T41" fmla="*/ 2147483647 h 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 h="3">
                <a:moveTo>
                  <a:pt x="0" y="3"/>
                </a:moveTo>
                <a:lnTo>
                  <a:pt x="2" y="0"/>
                </a:lnTo>
                <a:lnTo>
                  <a:pt x="0" y="0"/>
                </a:lnTo>
                <a:lnTo>
                  <a:pt x="0" y="3"/>
                </a:lnTo>
                <a:lnTo>
                  <a:pt x="2" y="0"/>
                </a:lnTo>
                <a:lnTo>
                  <a:pt x="0"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46" name="Line 1270"/>
          <p:cNvSpPr>
            <a:spLocks noChangeShapeType="1"/>
          </p:cNvSpPr>
          <p:nvPr/>
        </p:nvSpPr>
        <p:spPr bwMode="auto">
          <a:xfrm>
            <a:off x="801530" y="600922"/>
            <a:ext cx="1310" cy="1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47" name="Line 1271"/>
          <p:cNvSpPr>
            <a:spLocks noChangeShapeType="1"/>
          </p:cNvSpPr>
          <p:nvPr/>
        </p:nvSpPr>
        <p:spPr bwMode="auto">
          <a:xfrm>
            <a:off x="801530" y="600922"/>
            <a:ext cx="1310" cy="1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48" name="Rectangle 1272"/>
          <p:cNvSpPr>
            <a:spLocks noChangeArrowheads="1"/>
          </p:cNvSpPr>
          <p:nvPr/>
        </p:nvSpPr>
        <p:spPr bwMode="auto">
          <a:xfrm>
            <a:off x="801530" y="600922"/>
            <a:ext cx="1310" cy="1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073" b="0" dirty="0">
              <a:solidFill>
                <a:srgbClr val="021F43"/>
              </a:solidFill>
              <a:cs typeface="Arial" panose="020B0604020202020204" pitchFamily="34" charset="0"/>
            </a:endParaRPr>
          </a:p>
        </p:txBody>
      </p:sp>
      <p:sp>
        <p:nvSpPr>
          <p:cNvPr id="49" name="Rectangle 1273"/>
          <p:cNvSpPr>
            <a:spLocks noChangeArrowheads="1"/>
          </p:cNvSpPr>
          <p:nvPr/>
        </p:nvSpPr>
        <p:spPr bwMode="auto">
          <a:xfrm>
            <a:off x="801530" y="600922"/>
            <a:ext cx="1310" cy="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073" b="0" dirty="0">
              <a:solidFill>
                <a:srgbClr val="021F43"/>
              </a:solidFill>
              <a:cs typeface="Arial" panose="020B0604020202020204" pitchFamily="34" charset="0"/>
            </a:endParaRPr>
          </a:p>
        </p:txBody>
      </p:sp>
      <p:sp>
        <p:nvSpPr>
          <p:cNvPr id="50" name="Line 1274"/>
          <p:cNvSpPr>
            <a:spLocks noChangeShapeType="1"/>
          </p:cNvSpPr>
          <p:nvPr/>
        </p:nvSpPr>
        <p:spPr bwMode="auto">
          <a:xfrm>
            <a:off x="801530" y="597323"/>
            <a:ext cx="1310" cy="1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51" name="Line 1275"/>
          <p:cNvSpPr>
            <a:spLocks noChangeShapeType="1"/>
          </p:cNvSpPr>
          <p:nvPr/>
        </p:nvSpPr>
        <p:spPr bwMode="auto">
          <a:xfrm>
            <a:off x="801530" y="597323"/>
            <a:ext cx="1310" cy="1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52" name="Freeform 1277"/>
          <p:cNvSpPr>
            <a:spLocks/>
          </p:cNvSpPr>
          <p:nvPr/>
        </p:nvSpPr>
        <p:spPr bwMode="auto">
          <a:xfrm>
            <a:off x="801530" y="593728"/>
            <a:ext cx="1310" cy="3598"/>
          </a:xfrm>
          <a:custGeom>
            <a:avLst/>
            <a:gdLst>
              <a:gd name="T0" fmla="*/ 0 w 1587"/>
              <a:gd name="T1" fmla="*/ 2147483647 h 2"/>
              <a:gd name="T2" fmla="*/ 0 w 1587"/>
              <a:gd name="T3" fmla="*/ 2147483647 h 2"/>
              <a:gd name="T4" fmla="*/ 0 w 1587"/>
              <a:gd name="T5" fmla="*/ 0 h 2"/>
              <a:gd name="T6" fmla="*/ 0 w 1587"/>
              <a:gd name="T7" fmla="*/ 2147483647 h 2"/>
              <a:gd name="T8" fmla="*/ 0 w 1587"/>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7" h="2">
                <a:moveTo>
                  <a:pt x="0" y="2"/>
                </a:moveTo>
                <a:lnTo>
                  <a:pt x="0"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53" name="Freeform 1287"/>
          <p:cNvSpPr>
            <a:spLocks/>
          </p:cNvSpPr>
          <p:nvPr/>
        </p:nvSpPr>
        <p:spPr bwMode="auto">
          <a:xfrm>
            <a:off x="791054" y="582933"/>
            <a:ext cx="3929" cy="3598"/>
          </a:xfrm>
          <a:custGeom>
            <a:avLst/>
            <a:gdLst>
              <a:gd name="T0" fmla="*/ 0 w 2"/>
              <a:gd name="T1" fmla="*/ 0 h 2"/>
              <a:gd name="T2" fmla="*/ 0 w 2"/>
              <a:gd name="T3" fmla="*/ 2147483647 h 2"/>
              <a:gd name="T4" fmla="*/ 2147483647 w 2"/>
              <a:gd name="T5" fmla="*/ 2147483647 h 2"/>
              <a:gd name="T6" fmla="*/ 2147483647 w 2"/>
              <a:gd name="T7" fmla="*/ 2147483647 h 2"/>
              <a:gd name="T8" fmla="*/ 2147483647 w 2"/>
              <a:gd name="T9" fmla="*/ 2147483647 h 2"/>
              <a:gd name="T10" fmla="*/ 2147483647 w 2"/>
              <a:gd name="T11" fmla="*/ 0 h 2"/>
              <a:gd name="T12" fmla="*/ 0 w 2"/>
              <a:gd name="T13" fmla="*/ 0 h 2"/>
              <a:gd name="T14" fmla="*/ 0 w 2"/>
              <a:gd name="T15" fmla="*/ 0 h 2"/>
              <a:gd name="T16" fmla="*/ 0 w 2"/>
              <a:gd name="T17" fmla="*/ 2147483647 h 2"/>
              <a:gd name="T18" fmla="*/ 0 w 2"/>
              <a:gd name="T19" fmla="*/ 2147483647 h 2"/>
              <a:gd name="T20" fmla="*/ 0 w 2"/>
              <a:gd name="T21" fmla="*/ 2147483647 h 2"/>
              <a:gd name="T22" fmla="*/ 0 w 2"/>
              <a:gd name="T23" fmla="*/ 2147483647 h 2"/>
              <a:gd name="T24" fmla="*/ 2147483647 w 2"/>
              <a:gd name="T25" fmla="*/ 2147483647 h 2"/>
              <a:gd name="T26" fmla="*/ 2147483647 w 2"/>
              <a:gd name="T27" fmla="*/ 2147483647 h 2"/>
              <a:gd name="T28" fmla="*/ 0 w 2"/>
              <a:gd name="T29" fmla="*/ 0 h 2"/>
              <a:gd name="T30" fmla="*/ 0 w 2"/>
              <a:gd name="T31" fmla="*/ 0 h 2"/>
              <a:gd name="T32" fmla="*/ 0 w 2"/>
              <a:gd name="T33" fmla="*/ 0 h 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 h="2">
                <a:moveTo>
                  <a:pt x="0" y="0"/>
                </a:moveTo>
                <a:lnTo>
                  <a:pt x="0" y="2"/>
                </a:lnTo>
                <a:lnTo>
                  <a:pt x="2" y="2"/>
                </a:lnTo>
                <a:lnTo>
                  <a:pt x="2" y="0"/>
                </a:lnTo>
                <a:lnTo>
                  <a:pt x="0" y="0"/>
                </a:lnTo>
                <a:lnTo>
                  <a:pt x="0" y="2"/>
                </a:lnTo>
                <a:lnTo>
                  <a:pt x="2"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54" name="Freeform 1290"/>
          <p:cNvSpPr>
            <a:spLocks/>
          </p:cNvSpPr>
          <p:nvPr/>
        </p:nvSpPr>
        <p:spPr bwMode="auto">
          <a:xfrm>
            <a:off x="791054" y="586531"/>
            <a:ext cx="3929" cy="3598"/>
          </a:xfrm>
          <a:custGeom>
            <a:avLst/>
            <a:gdLst>
              <a:gd name="T0" fmla="*/ 0 w 2"/>
              <a:gd name="T1" fmla="*/ 2147483647 h 2"/>
              <a:gd name="T2" fmla="*/ 0 w 2"/>
              <a:gd name="T3" fmla="*/ 2147483647 h 2"/>
              <a:gd name="T4" fmla="*/ 2147483647 w 2"/>
              <a:gd name="T5" fmla="*/ 2147483647 h 2"/>
              <a:gd name="T6" fmla="*/ 2147483647 w 2"/>
              <a:gd name="T7" fmla="*/ 2147483647 h 2"/>
              <a:gd name="T8" fmla="*/ 2147483647 w 2"/>
              <a:gd name="T9" fmla="*/ 2147483647 h 2"/>
              <a:gd name="T10" fmla="*/ 2147483647 w 2"/>
              <a:gd name="T11" fmla="*/ 0 h 2"/>
              <a:gd name="T12" fmla="*/ 0 w 2"/>
              <a:gd name="T13" fmla="*/ 0 h 2"/>
              <a:gd name="T14" fmla="*/ 0 w 2"/>
              <a:gd name="T15" fmla="*/ 0 h 2"/>
              <a:gd name="T16" fmla="*/ 0 w 2"/>
              <a:gd name="T17" fmla="*/ 0 h 2"/>
              <a:gd name="T18" fmla="*/ 0 w 2"/>
              <a:gd name="T19" fmla="*/ 0 h 2"/>
              <a:gd name="T20" fmla="*/ 2147483647 w 2"/>
              <a:gd name="T21" fmla="*/ 0 h 2"/>
              <a:gd name="T22" fmla="*/ 0 w 2"/>
              <a:gd name="T23" fmla="*/ 0 h 2"/>
              <a:gd name="T24" fmla="*/ 0 w 2"/>
              <a:gd name="T25" fmla="*/ 0 h 2"/>
              <a:gd name="T26" fmla="*/ 0 w 2"/>
              <a:gd name="T27" fmla="*/ 0 h 2"/>
              <a:gd name="T28" fmla="*/ 0 w 2"/>
              <a:gd name="T29" fmla="*/ 0 h 2"/>
              <a:gd name="T30" fmla="*/ 0 w 2"/>
              <a:gd name="T31" fmla="*/ 2147483647 h 2"/>
              <a:gd name="T32" fmla="*/ 0 w 2"/>
              <a:gd name="T33" fmla="*/ 2147483647 h 2"/>
              <a:gd name="T34" fmla="*/ 0 w 2"/>
              <a:gd name="T35" fmla="*/ 2147483647 h 2"/>
              <a:gd name="T36" fmla="*/ 0 w 2"/>
              <a:gd name="T37" fmla="*/ 0 h 2"/>
              <a:gd name="T38" fmla="*/ 0 w 2"/>
              <a:gd name="T39" fmla="*/ 0 h 2"/>
              <a:gd name="T40" fmla="*/ 0 w 2"/>
              <a:gd name="T41" fmla="*/ 0 h 2"/>
              <a:gd name="T42" fmla="*/ 0 w 2"/>
              <a:gd name="T43" fmla="*/ 0 h 2"/>
              <a:gd name="T44" fmla="*/ 0 w 2"/>
              <a:gd name="T45" fmla="*/ 0 h 2"/>
              <a:gd name="T46" fmla="*/ 0 w 2"/>
              <a:gd name="T47" fmla="*/ 0 h 2"/>
              <a:gd name="T48" fmla="*/ 0 w 2"/>
              <a:gd name="T49" fmla="*/ 2147483647 h 2"/>
              <a:gd name="T50" fmla="*/ 2147483647 w 2"/>
              <a:gd name="T51" fmla="*/ 2147483647 h 2"/>
              <a:gd name="T52" fmla="*/ 2147483647 w 2"/>
              <a:gd name="T53" fmla="*/ 0 h 2"/>
              <a:gd name="T54" fmla="*/ 2147483647 w 2"/>
              <a:gd name="T55" fmla="*/ 0 h 2"/>
              <a:gd name="T56" fmla="*/ 0 w 2"/>
              <a:gd name="T57" fmla="*/ 0 h 2"/>
              <a:gd name="T58" fmla="*/ 0 w 2"/>
              <a:gd name="T59" fmla="*/ 0 h 2"/>
              <a:gd name="T60" fmla="*/ 0 w 2"/>
              <a:gd name="T61" fmla="*/ 2147483647 h 2"/>
              <a:gd name="T62" fmla="*/ 0 w 2"/>
              <a:gd name="T63" fmla="*/ 2147483647 h 2"/>
              <a:gd name="T64" fmla="*/ 2147483647 w 2"/>
              <a:gd name="T65" fmla="*/ 2147483647 h 2"/>
              <a:gd name="T66" fmla="*/ 2147483647 w 2"/>
              <a:gd name="T67" fmla="*/ 2147483647 h 2"/>
              <a:gd name="T68" fmla="*/ 0 w 2"/>
              <a:gd name="T69" fmla="*/ 2147483647 h 2"/>
              <a:gd name="T70" fmla="*/ 0 w 2"/>
              <a:gd name="T71" fmla="*/ 2147483647 h 2"/>
              <a:gd name="T72" fmla="*/ 0 w 2"/>
              <a:gd name="T73" fmla="*/ 2147483647 h 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 h="2">
                <a:moveTo>
                  <a:pt x="0" y="2"/>
                </a:moveTo>
                <a:lnTo>
                  <a:pt x="0" y="2"/>
                </a:lnTo>
                <a:lnTo>
                  <a:pt x="2" y="2"/>
                </a:lnTo>
                <a:lnTo>
                  <a:pt x="2" y="0"/>
                </a:lnTo>
                <a:lnTo>
                  <a:pt x="0" y="0"/>
                </a:lnTo>
                <a:lnTo>
                  <a:pt x="2" y="0"/>
                </a:lnTo>
                <a:lnTo>
                  <a:pt x="0" y="0"/>
                </a:lnTo>
                <a:lnTo>
                  <a:pt x="0" y="2"/>
                </a:lnTo>
                <a:lnTo>
                  <a:pt x="0" y="0"/>
                </a:lnTo>
                <a:lnTo>
                  <a:pt x="0" y="2"/>
                </a:lnTo>
                <a:lnTo>
                  <a:pt x="2" y="2"/>
                </a:lnTo>
                <a:lnTo>
                  <a:pt x="2" y="0"/>
                </a:lnTo>
                <a:lnTo>
                  <a:pt x="0" y="0"/>
                </a:lnTo>
                <a:lnTo>
                  <a:pt x="0" y="2"/>
                </a:lnTo>
                <a:lnTo>
                  <a:pt x="2" y="2"/>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55" name="Rectangle 1335"/>
          <p:cNvSpPr>
            <a:spLocks noChangeArrowheads="1"/>
          </p:cNvSpPr>
          <p:nvPr/>
        </p:nvSpPr>
        <p:spPr bwMode="auto">
          <a:xfrm>
            <a:off x="514712" y="575733"/>
            <a:ext cx="2619" cy="1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073" b="0" dirty="0">
              <a:solidFill>
                <a:srgbClr val="021F43"/>
              </a:solidFill>
              <a:cs typeface="Arial" panose="020B0604020202020204" pitchFamily="34" charset="0"/>
            </a:endParaRPr>
          </a:p>
        </p:txBody>
      </p:sp>
      <p:sp>
        <p:nvSpPr>
          <p:cNvPr id="56" name="Rectangle 1336"/>
          <p:cNvSpPr>
            <a:spLocks noChangeArrowheads="1"/>
          </p:cNvSpPr>
          <p:nvPr/>
        </p:nvSpPr>
        <p:spPr bwMode="auto">
          <a:xfrm>
            <a:off x="522568" y="561340"/>
            <a:ext cx="1309" cy="1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073" b="0" dirty="0">
              <a:solidFill>
                <a:srgbClr val="021F43"/>
              </a:solidFill>
              <a:cs typeface="Arial" panose="020B0604020202020204" pitchFamily="34" charset="0"/>
            </a:endParaRPr>
          </a:p>
        </p:txBody>
      </p:sp>
      <p:sp>
        <p:nvSpPr>
          <p:cNvPr id="57" name="Rectangle 1337"/>
          <p:cNvSpPr>
            <a:spLocks noChangeArrowheads="1"/>
          </p:cNvSpPr>
          <p:nvPr/>
        </p:nvSpPr>
        <p:spPr bwMode="auto">
          <a:xfrm>
            <a:off x="522568" y="561340"/>
            <a:ext cx="1309" cy="1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073" b="0" dirty="0">
              <a:solidFill>
                <a:srgbClr val="021F43"/>
              </a:solidFill>
              <a:cs typeface="Arial" panose="020B0604020202020204" pitchFamily="34" charset="0"/>
            </a:endParaRPr>
          </a:p>
        </p:txBody>
      </p:sp>
      <p:sp>
        <p:nvSpPr>
          <p:cNvPr id="58" name="Rectangle 1340"/>
          <p:cNvSpPr>
            <a:spLocks noChangeArrowheads="1"/>
          </p:cNvSpPr>
          <p:nvPr/>
        </p:nvSpPr>
        <p:spPr bwMode="auto">
          <a:xfrm>
            <a:off x="514712" y="575733"/>
            <a:ext cx="2619" cy="1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073" b="0" dirty="0">
              <a:solidFill>
                <a:srgbClr val="021F43"/>
              </a:solidFill>
              <a:cs typeface="Arial" panose="020B0604020202020204" pitchFamily="34" charset="0"/>
            </a:endParaRPr>
          </a:p>
        </p:txBody>
      </p:sp>
      <p:sp>
        <p:nvSpPr>
          <p:cNvPr id="59" name="Rectangle 1341"/>
          <p:cNvSpPr>
            <a:spLocks noChangeArrowheads="1"/>
          </p:cNvSpPr>
          <p:nvPr/>
        </p:nvSpPr>
        <p:spPr bwMode="auto">
          <a:xfrm>
            <a:off x="514712" y="575733"/>
            <a:ext cx="2619" cy="1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073" b="0" dirty="0">
              <a:solidFill>
                <a:srgbClr val="021F43"/>
              </a:solidFill>
              <a:cs typeface="Arial" panose="020B0604020202020204" pitchFamily="34" charset="0"/>
            </a:endParaRPr>
          </a:p>
        </p:txBody>
      </p:sp>
      <p:sp>
        <p:nvSpPr>
          <p:cNvPr id="60" name="Rectangle 1342"/>
          <p:cNvSpPr>
            <a:spLocks noChangeArrowheads="1"/>
          </p:cNvSpPr>
          <p:nvPr/>
        </p:nvSpPr>
        <p:spPr bwMode="auto">
          <a:xfrm>
            <a:off x="514712" y="575733"/>
            <a:ext cx="2619" cy="1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073" b="0" dirty="0">
              <a:solidFill>
                <a:srgbClr val="021F43"/>
              </a:solidFill>
              <a:cs typeface="Arial" panose="020B0604020202020204" pitchFamily="34" charset="0"/>
            </a:endParaRPr>
          </a:p>
        </p:txBody>
      </p:sp>
      <p:sp>
        <p:nvSpPr>
          <p:cNvPr id="61" name="Rectangle 1343"/>
          <p:cNvSpPr>
            <a:spLocks noChangeArrowheads="1"/>
          </p:cNvSpPr>
          <p:nvPr/>
        </p:nvSpPr>
        <p:spPr bwMode="auto">
          <a:xfrm>
            <a:off x="514712" y="575733"/>
            <a:ext cx="2619" cy="1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073" b="0" dirty="0">
              <a:solidFill>
                <a:srgbClr val="021F43"/>
              </a:solidFill>
              <a:cs typeface="Arial" panose="020B0604020202020204" pitchFamily="34" charset="0"/>
            </a:endParaRPr>
          </a:p>
        </p:txBody>
      </p:sp>
      <p:sp>
        <p:nvSpPr>
          <p:cNvPr id="62" name="Rectangle 1344"/>
          <p:cNvSpPr>
            <a:spLocks noChangeArrowheads="1"/>
          </p:cNvSpPr>
          <p:nvPr/>
        </p:nvSpPr>
        <p:spPr bwMode="auto">
          <a:xfrm>
            <a:off x="512091" y="550549"/>
            <a:ext cx="1309" cy="359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073" b="0" dirty="0">
              <a:solidFill>
                <a:srgbClr val="021F43"/>
              </a:solidFill>
              <a:cs typeface="Arial" panose="020B0604020202020204" pitchFamily="34" charset="0"/>
            </a:endParaRPr>
          </a:p>
        </p:txBody>
      </p:sp>
      <p:sp>
        <p:nvSpPr>
          <p:cNvPr id="331" name="Content Placeholder 330"/>
          <p:cNvSpPr>
            <a:spLocks noGrp="1"/>
          </p:cNvSpPr>
          <p:nvPr>
            <p:ph sz="quarter" idx="10"/>
          </p:nvPr>
        </p:nvSpPr>
        <p:spPr>
          <a:xfrm>
            <a:off x="377229" y="1989556"/>
            <a:ext cx="9284336" cy="5214311"/>
          </a:xfrm>
        </p:spPr>
        <p:txBody>
          <a:bodyPr>
            <a:normAutofit/>
          </a:bodyPr>
          <a:lstStyle>
            <a:lvl1pPr>
              <a:lnSpc>
                <a:spcPct val="130000"/>
              </a:lnSpc>
              <a:spcBef>
                <a:spcPts val="990"/>
              </a:spcBef>
              <a:defRPr>
                <a:solidFill>
                  <a:srgbClr val="7F7F7F"/>
                </a:solidFill>
              </a:defRPr>
            </a:lvl1pPr>
            <a:lvl2pPr>
              <a:lnSpc>
                <a:spcPct val="130000"/>
              </a:lnSpc>
              <a:spcBef>
                <a:spcPts val="990"/>
              </a:spcBef>
              <a:buClr>
                <a:schemeClr val="tx2">
                  <a:lumMod val="50000"/>
                  <a:lumOff val="50000"/>
                </a:schemeClr>
              </a:buClr>
              <a:defRPr>
                <a:solidFill>
                  <a:srgbClr val="7F7F7F"/>
                </a:solidFill>
              </a:defRPr>
            </a:lvl2pPr>
            <a:lvl3pPr marL="460172">
              <a:lnSpc>
                <a:spcPct val="130000"/>
              </a:lnSpc>
              <a:spcBef>
                <a:spcPts val="0"/>
              </a:spcBef>
              <a:buClr>
                <a:schemeClr val="tx2">
                  <a:lumMod val="50000"/>
                  <a:lumOff val="50000"/>
                </a:schemeClr>
              </a:buClr>
              <a:defRPr>
                <a:solidFill>
                  <a:srgbClr val="7F7F7F"/>
                </a:solidFill>
              </a:defRPr>
            </a:lvl3pPr>
            <a:lvl4pPr>
              <a:lnSpc>
                <a:spcPct val="130000"/>
              </a:lnSpc>
              <a:spcBef>
                <a:spcPts val="0"/>
              </a:spcBef>
              <a:buClr>
                <a:schemeClr val="tx2">
                  <a:lumMod val="50000"/>
                  <a:lumOff val="50000"/>
                </a:schemeClr>
              </a:buClr>
              <a:defRPr>
                <a:solidFill>
                  <a:srgbClr val="7F7F7F"/>
                </a:solidFill>
              </a:defRPr>
            </a:lvl4pPr>
            <a:lvl5pPr>
              <a:lnSpc>
                <a:spcPct val="130000"/>
              </a:lnSpc>
              <a:spcBef>
                <a:spcPts val="0"/>
              </a:spcBef>
              <a:buClr>
                <a:schemeClr val="tx2">
                  <a:lumMod val="50000"/>
                  <a:lumOff val="50000"/>
                </a:schemeClr>
              </a:buClr>
              <a:defRPr>
                <a:solidFill>
                  <a:srgbClr val="7F7F7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4" name="Slide Number Placeholder 7"/>
          <p:cNvSpPr>
            <a:spLocks noGrp="1"/>
          </p:cNvSpPr>
          <p:nvPr>
            <p:ph type="sldNum" sz="quarter" idx="12"/>
          </p:nvPr>
        </p:nvSpPr>
        <p:spPr>
          <a:xfrm>
            <a:off x="9053870" y="7203867"/>
            <a:ext cx="607695" cy="406612"/>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0D2F5C2F-E021-4B57-AE45-F56E939F97A9}" type="slidenum">
              <a:rPr lang="en-US" altLang="en-US">
                <a:solidFill>
                  <a:srgbClr val="002345"/>
                </a:solidFill>
              </a:rPr>
              <a:pPr>
                <a:defRPr/>
              </a:pPr>
              <a:t>‹#›</a:t>
            </a:fld>
            <a:endParaRPr lang="en-US" altLang="en-US">
              <a:solidFill>
                <a:srgbClr val="002345"/>
              </a:solidFill>
            </a:endParaRPr>
          </a:p>
        </p:txBody>
      </p:sp>
      <p:pic>
        <p:nvPicPr>
          <p:cNvPr id="2150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68099" y="1"/>
            <a:ext cx="3490301" cy="933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7196"/>
            <a:ext cx="2385472" cy="940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0197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Full Page">
    <p:spTree>
      <p:nvGrpSpPr>
        <p:cNvPr id="1" name=""/>
        <p:cNvGrpSpPr/>
        <p:nvPr/>
      </p:nvGrpSpPr>
      <p:grpSpPr>
        <a:xfrm>
          <a:off x="0" y="0"/>
          <a:ext cx="0" cy="0"/>
          <a:chOff x="0" y="0"/>
          <a:chExt cx="0" cy="0"/>
        </a:xfrm>
      </p:grpSpPr>
      <p:sp>
        <p:nvSpPr>
          <p:cNvPr id="4" name="Freeform 1682"/>
          <p:cNvSpPr>
            <a:spLocks/>
          </p:cNvSpPr>
          <p:nvPr/>
        </p:nvSpPr>
        <p:spPr bwMode="auto">
          <a:xfrm flipH="1">
            <a:off x="7018618" y="698082"/>
            <a:ext cx="1115855" cy="2148205"/>
          </a:xfrm>
          <a:custGeom>
            <a:avLst/>
            <a:gdLst>
              <a:gd name="T0" fmla="*/ 0 w 638"/>
              <a:gd name="T1" fmla="*/ 0 h 1194"/>
              <a:gd name="T2" fmla="*/ 2147483647 w 638"/>
              <a:gd name="T3" fmla="*/ 2147483647 h 1194"/>
              <a:gd name="T4" fmla="*/ 2147483647 w 638"/>
              <a:gd name="T5" fmla="*/ 2147483647 h 1194"/>
              <a:gd name="T6" fmla="*/ 2147483647 w 638"/>
              <a:gd name="T7" fmla="*/ 2147483647 h 1194"/>
              <a:gd name="T8" fmla="*/ 2147483647 w 638"/>
              <a:gd name="T9" fmla="*/ 2147483647 h 1194"/>
              <a:gd name="T10" fmla="*/ 2147483647 w 638"/>
              <a:gd name="T11" fmla="*/ 2147483647 h 1194"/>
              <a:gd name="T12" fmla="*/ 2147483647 w 638"/>
              <a:gd name="T13" fmla="*/ 2147483647 h 1194"/>
              <a:gd name="T14" fmla="*/ 2147483647 w 638"/>
              <a:gd name="T15" fmla="*/ 2147483647 h 1194"/>
              <a:gd name="T16" fmla="*/ 2147483647 w 638"/>
              <a:gd name="T17" fmla="*/ 2147483647 h 1194"/>
              <a:gd name="T18" fmla="*/ 2147483647 w 638"/>
              <a:gd name="T19" fmla="*/ 2147483647 h 1194"/>
              <a:gd name="T20" fmla="*/ 2147483647 w 638"/>
              <a:gd name="T21" fmla="*/ 2147483647 h 1194"/>
              <a:gd name="T22" fmla="*/ 2147483647 w 638"/>
              <a:gd name="T23" fmla="*/ 2147483647 h 1194"/>
              <a:gd name="T24" fmla="*/ 2147483647 w 638"/>
              <a:gd name="T25" fmla="*/ 2147483647 h 1194"/>
              <a:gd name="T26" fmla="*/ 2147483647 w 638"/>
              <a:gd name="T27" fmla="*/ 2147483647 h 1194"/>
              <a:gd name="T28" fmla="*/ 2147483647 w 638"/>
              <a:gd name="T29" fmla="*/ 2147483647 h 1194"/>
              <a:gd name="T30" fmla="*/ 2147483647 w 638"/>
              <a:gd name="T31" fmla="*/ 2147483647 h 1194"/>
              <a:gd name="T32" fmla="*/ 2147483647 w 638"/>
              <a:gd name="T33" fmla="*/ 2147483647 h 1194"/>
              <a:gd name="T34" fmla="*/ 2147483647 w 638"/>
              <a:gd name="T35" fmla="*/ 2147483647 h 1194"/>
              <a:gd name="T36" fmla="*/ 2147483647 w 638"/>
              <a:gd name="T37" fmla="*/ 2147483647 h 1194"/>
              <a:gd name="T38" fmla="*/ 2147483647 w 638"/>
              <a:gd name="T39" fmla="*/ 2147483647 h 1194"/>
              <a:gd name="T40" fmla="*/ 2147483647 w 638"/>
              <a:gd name="T41" fmla="*/ 2147483647 h 1194"/>
              <a:gd name="T42" fmla="*/ 2147483647 w 638"/>
              <a:gd name="T43" fmla="*/ 2147483647 h 1194"/>
              <a:gd name="T44" fmla="*/ 2147483647 w 638"/>
              <a:gd name="T45" fmla="*/ 2147483647 h 1194"/>
              <a:gd name="T46" fmla="*/ 2147483647 w 638"/>
              <a:gd name="T47" fmla="*/ 2147483647 h 1194"/>
              <a:gd name="T48" fmla="*/ 2147483647 w 638"/>
              <a:gd name="T49" fmla="*/ 2147483647 h 1194"/>
              <a:gd name="T50" fmla="*/ 2147483647 w 638"/>
              <a:gd name="T51" fmla="*/ 2147483647 h 1194"/>
              <a:gd name="T52" fmla="*/ 2147483647 w 638"/>
              <a:gd name="T53" fmla="*/ 2147483647 h 1194"/>
              <a:gd name="T54" fmla="*/ 2147483647 w 638"/>
              <a:gd name="T55" fmla="*/ 2147483647 h 1194"/>
              <a:gd name="T56" fmla="*/ 0 w 638"/>
              <a:gd name="T57" fmla="*/ 0 h 119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38" h="1194">
                <a:moveTo>
                  <a:pt x="0" y="0"/>
                </a:moveTo>
                <a:lnTo>
                  <a:pt x="38" y="110"/>
                </a:lnTo>
                <a:lnTo>
                  <a:pt x="78" y="216"/>
                </a:lnTo>
                <a:lnTo>
                  <a:pt x="106" y="304"/>
                </a:lnTo>
                <a:lnTo>
                  <a:pt x="136" y="398"/>
                </a:lnTo>
                <a:lnTo>
                  <a:pt x="164" y="506"/>
                </a:lnTo>
                <a:lnTo>
                  <a:pt x="206" y="672"/>
                </a:lnTo>
                <a:lnTo>
                  <a:pt x="236" y="788"/>
                </a:lnTo>
                <a:lnTo>
                  <a:pt x="272" y="990"/>
                </a:lnTo>
                <a:lnTo>
                  <a:pt x="286" y="1086"/>
                </a:lnTo>
                <a:lnTo>
                  <a:pt x="302" y="1194"/>
                </a:lnTo>
                <a:lnTo>
                  <a:pt x="638" y="1194"/>
                </a:lnTo>
                <a:lnTo>
                  <a:pt x="624" y="1142"/>
                </a:lnTo>
                <a:lnTo>
                  <a:pt x="598" y="1060"/>
                </a:lnTo>
                <a:lnTo>
                  <a:pt x="572" y="980"/>
                </a:lnTo>
                <a:lnTo>
                  <a:pt x="548" y="912"/>
                </a:lnTo>
                <a:lnTo>
                  <a:pt x="494" y="784"/>
                </a:lnTo>
                <a:lnTo>
                  <a:pt x="456" y="698"/>
                </a:lnTo>
                <a:lnTo>
                  <a:pt x="424" y="626"/>
                </a:lnTo>
                <a:lnTo>
                  <a:pt x="378" y="532"/>
                </a:lnTo>
                <a:lnTo>
                  <a:pt x="340" y="470"/>
                </a:lnTo>
                <a:lnTo>
                  <a:pt x="306" y="414"/>
                </a:lnTo>
                <a:lnTo>
                  <a:pt x="268" y="342"/>
                </a:lnTo>
                <a:lnTo>
                  <a:pt x="228" y="286"/>
                </a:lnTo>
                <a:lnTo>
                  <a:pt x="174" y="210"/>
                </a:lnTo>
                <a:lnTo>
                  <a:pt x="122" y="140"/>
                </a:lnTo>
                <a:lnTo>
                  <a:pt x="58" y="52"/>
                </a:lnTo>
                <a:lnTo>
                  <a:pt x="30" y="2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s-ES" sz="1650">
              <a:solidFill>
                <a:srgbClr val="002345"/>
              </a:solidFill>
            </a:endParaRPr>
          </a:p>
        </p:txBody>
      </p:sp>
      <p:sp>
        <p:nvSpPr>
          <p:cNvPr id="5" name="Freeform 1683"/>
          <p:cNvSpPr>
            <a:spLocks/>
          </p:cNvSpPr>
          <p:nvPr/>
        </p:nvSpPr>
        <p:spPr bwMode="auto">
          <a:xfrm flipH="1">
            <a:off x="8151498" y="3599"/>
            <a:ext cx="784503" cy="662093"/>
          </a:xfrm>
          <a:custGeom>
            <a:avLst/>
            <a:gdLst>
              <a:gd name="T0" fmla="*/ 2147483647 w 448"/>
              <a:gd name="T1" fmla="*/ 2147483647 h 372"/>
              <a:gd name="T2" fmla="*/ 2147483647 w 448"/>
              <a:gd name="T3" fmla="*/ 2147483647 h 372"/>
              <a:gd name="T4" fmla="*/ 2147483647 w 448"/>
              <a:gd name="T5" fmla="*/ 2147483647 h 372"/>
              <a:gd name="T6" fmla="*/ 2147483647 w 448"/>
              <a:gd name="T7" fmla="*/ 2147483647 h 372"/>
              <a:gd name="T8" fmla="*/ 2147483647 w 448"/>
              <a:gd name="T9" fmla="*/ 2147483647 h 372"/>
              <a:gd name="T10" fmla="*/ 2147483647 w 448"/>
              <a:gd name="T11" fmla="*/ 2147483647 h 372"/>
              <a:gd name="T12" fmla="*/ 0 w 448"/>
              <a:gd name="T13" fmla="*/ 0 h 372"/>
              <a:gd name="T14" fmla="*/ 2147483647 w 448"/>
              <a:gd name="T15" fmla="*/ 0 h 372"/>
              <a:gd name="T16" fmla="*/ 2147483647 w 448"/>
              <a:gd name="T17" fmla="*/ 2147483647 h 372"/>
              <a:gd name="T18" fmla="*/ 2147483647 w 448"/>
              <a:gd name="T19" fmla="*/ 2147483647 h 372"/>
              <a:gd name="T20" fmla="*/ 2147483647 w 448"/>
              <a:gd name="T21" fmla="*/ 2147483647 h 372"/>
              <a:gd name="T22" fmla="*/ 2147483647 w 448"/>
              <a:gd name="T23" fmla="*/ 2147483647 h 372"/>
              <a:gd name="T24" fmla="*/ 2147483647 w 448"/>
              <a:gd name="T25" fmla="*/ 2147483647 h 372"/>
              <a:gd name="T26" fmla="*/ 2147483647 w 448"/>
              <a:gd name="T27" fmla="*/ 2147483647 h 372"/>
              <a:gd name="T28" fmla="*/ 2147483647 w 448"/>
              <a:gd name="T29" fmla="*/ 2147483647 h 3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48" h="372">
                <a:moveTo>
                  <a:pt x="448" y="372"/>
                </a:moveTo>
                <a:lnTo>
                  <a:pt x="388" y="302"/>
                </a:lnTo>
                <a:lnTo>
                  <a:pt x="280" y="208"/>
                </a:lnTo>
                <a:lnTo>
                  <a:pt x="210" y="142"/>
                </a:lnTo>
                <a:lnTo>
                  <a:pt x="140" y="94"/>
                </a:lnTo>
                <a:lnTo>
                  <a:pt x="64" y="44"/>
                </a:lnTo>
                <a:lnTo>
                  <a:pt x="0" y="0"/>
                </a:lnTo>
                <a:lnTo>
                  <a:pt x="280" y="0"/>
                </a:lnTo>
                <a:lnTo>
                  <a:pt x="300" y="36"/>
                </a:lnTo>
                <a:lnTo>
                  <a:pt x="324" y="82"/>
                </a:lnTo>
                <a:lnTo>
                  <a:pt x="346" y="134"/>
                </a:lnTo>
                <a:lnTo>
                  <a:pt x="378" y="206"/>
                </a:lnTo>
                <a:lnTo>
                  <a:pt x="408" y="264"/>
                </a:lnTo>
                <a:lnTo>
                  <a:pt x="434" y="334"/>
                </a:lnTo>
                <a:lnTo>
                  <a:pt x="448" y="372"/>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s-ES" sz="1650">
              <a:solidFill>
                <a:srgbClr val="002345"/>
              </a:solidFill>
            </a:endParaRPr>
          </a:p>
        </p:txBody>
      </p:sp>
      <p:sp>
        <p:nvSpPr>
          <p:cNvPr id="6" name="Line 1086"/>
          <p:cNvSpPr>
            <a:spLocks noChangeShapeType="1"/>
          </p:cNvSpPr>
          <p:nvPr/>
        </p:nvSpPr>
        <p:spPr bwMode="auto">
          <a:xfrm>
            <a:off x="533046" y="699881"/>
            <a:ext cx="1309" cy="1799"/>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7" name="Line 1087"/>
          <p:cNvSpPr>
            <a:spLocks noChangeShapeType="1"/>
          </p:cNvSpPr>
          <p:nvPr/>
        </p:nvSpPr>
        <p:spPr bwMode="auto">
          <a:xfrm>
            <a:off x="533046" y="699881"/>
            <a:ext cx="1309" cy="1799"/>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8" name="Rectangle 1088"/>
          <p:cNvSpPr>
            <a:spLocks noChangeArrowheads="1"/>
          </p:cNvSpPr>
          <p:nvPr/>
        </p:nvSpPr>
        <p:spPr bwMode="auto">
          <a:xfrm>
            <a:off x="533046" y="699881"/>
            <a:ext cx="1309" cy="179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073" b="0" dirty="0">
              <a:solidFill>
                <a:srgbClr val="021F43"/>
              </a:solidFill>
              <a:cs typeface="Arial" panose="020B0604020202020204" pitchFamily="34" charset="0"/>
            </a:endParaRPr>
          </a:p>
        </p:txBody>
      </p:sp>
      <p:sp>
        <p:nvSpPr>
          <p:cNvPr id="9" name="Rectangle 1089"/>
          <p:cNvSpPr>
            <a:spLocks noChangeArrowheads="1"/>
          </p:cNvSpPr>
          <p:nvPr/>
        </p:nvSpPr>
        <p:spPr bwMode="auto">
          <a:xfrm>
            <a:off x="533046" y="699881"/>
            <a:ext cx="1309" cy="1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073" b="0" dirty="0">
              <a:solidFill>
                <a:srgbClr val="021F43"/>
              </a:solidFill>
              <a:cs typeface="Arial" panose="020B0604020202020204" pitchFamily="34" charset="0"/>
            </a:endParaRPr>
          </a:p>
        </p:txBody>
      </p:sp>
      <p:sp>
        <p:nvSpPr>
          <p:cNvPr id="10" name="Freeform 1098"/>
          <p:cNvSpPr>
            <a:spLocks/>
          </p:cNvSpPr>
          <p:nvPr/>
        </p:nvSpPr>
        <p:spPr bwMode="auto">
          <a:xfrm>
            <a:off x="535663" y="699881"/>
            <a:ext cx="3929" cy="1799"/>
          </a:xfrm>
          <a:custGeom>
            <a:avLst/>
            <a:gdLst>
              <a:gd name="T0" fmla="*/ 0 w 2"/>
              <a:gd name="T1" fmla="*/ 0 h 1587"/>
              <a:gd name="T2" fmla="*/ 2147483647 w 2"/>
              <a:gd name="T3" fmla="*/ 0 h 1587"/>
              <a:gd name="T4" fmla="*/ 2147483647 w 2"/>
              <a:gd name="T5" fmla="*/ 0 h 1587"/>
              <a:gd name="T6" fmla="*/ 2147483647 w 2"/>
              <a:gd name="T7" fmla="*/ 0 h 1587"/>
              <a:gd name="T8" fmla="*/ 0 w 2"/>
              <a:gd name="T9" fmla="*/ 0 h 1587"/>
              <a:gd name="T10" fmla="*/ 0 w 2"/>
              <a:gd name="T11" fmla="*/ 0 h 1587"/>
              <a:gd name="T12" fmla="*/ 0 w 2"/>
              <a:gd name="T13" fmla="*/ 0 h 1587"/>
              <a:gd name="T14" fmla="*/ 0 w 2"/>
              <a:gd name="T15" fmla="*/ 0 h 1587"/>
              <a:gd name="T16" fmla="*/ 0 w 2"/>
              <a:gd name="T17" fmla="*/ 0 h 1587"/>
              <a:gd name="T18" fmla="*/ 0 w 2"/>
              <a:gd name="T19" fmla="*/ 0 h 1587"/>
              <a:gd name="T20" fmla="*/ 0 w 2"/>
              <a:gd name="T21" fmla="*/ 0 h 1587"/>
              <a:gd name="T22" fmla="*/ 0 w 2"/>
              <a:gd name="T23" fmla="*/ 0 h 1587"/>
              <a:gd name="T24" fmla="*/ 0 w 2"/>
              <a:gd name="T25" fmla="*/ 0 h 1587"/>
              <a:gd name="T26" fmla="*/ 0 w 2"/>
              <a:gd name="T27" fmla="*/ 0 h 1587"/>
              <a:gd name="T28" fmla="*/ 0 w 2"/>
              <a:gd name="T29" fmla="*/ 0 h 1587"/>
              <a:gd name="T30" fmla="*/ 0 w 2"/>
              <a:gd name="T31" fmla="*/ 0 h 1587"/>
              <a:gd name="T32" fmla="*/ 0 w 2"/>
              <a:gd name="T33" fmla="*/ 0 h 1587"/>
              <a:gd name="T34" fmla="*/ 2147483647 w 2"/>
              <a:gd name="T35" fmla="*/ 0 h 1587"/>
              <a:gd name="T36" fmla="*/ 2147483647 w 2"/>
              <a:gd name="T37" fmla="*/ 0 h 1587"/>
              <a:gd name="T38" fmla="*/ 2147483647 w 2"/>
              <a:gd name="T39" fmla="*/ 0 h 1587"/>
              <a:gd name="T40" fmla="*/ 0 w 2"/>
              <a:gd name="T41" fmla="*/ 0 h 1587"/>
              <a:gd name="T42" fmla="*/ 0 w 2"/>
              <a:gd name="T43" fmla="*/ 0 h 1587"/>
              <a:gd name="T44" fmla="*/ 0 w 2"/>
              <a:gd name="T45" fmla="*/ 0 h 15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 h="1587">
                <a:moveTo>
                  <a:pt x="0" y="0"/>
                </a:moveTo>
                <a:lnTo>
                  <a:pt x="2" y="0"/>
                </a:lnTo>
                <a:lnTo>
                  <a:pt x="0"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11" name="Freeform 1115"/>
          <p:cNvSpPr>
            <a:spLocks/>
          </p:cNvSpPr>
          <p:nvPr/>
        </p:nvSpPr>
        <p:spPr bwMode="auto">
          <a:xfrm>
            <a:off x="504232" y="536152"/>
            <a:ext cx="3929" cy="3598"/>
          </a:xfrm>
          <a:custGeom>
            <a:avLst/>
            <a:gdLst>
              <a:gd name="T0" fmla="*/ 0 w 2"/>
              <a:gd name="T1" fmla="*/ 2147483647 h 2"/>
              <a:gd name="T2" fmla="*/ 0 w 2"/>
              <a:gd name="T3" fmla="*/ 2147483647 h 2"/>
              <a:gd name="T4" fmla="*/ 0 w 2"/>
              <a:gd name="T5" fmla="*/ 2147483647 h 2"/>
              <a:gd name="T6" fmla="*/ 0 w 2"/>
              <a:gd name="T7" fmla="*/ 2147483647 h 2"/>
              <a:gd name="T8" fmla="*/ 0 w 2"/>
              <a:gd name="T9" fmla="*/ 2147483647 h 2"/>
              <a:gd name="T10" fmla="*/ 0 w 2"/>
              <a:gd name="T11" fmla="*/ 2147483647 h 2"/>
              <a:gd name="T12" fmla="*/ 2147483647 w 2"/>
              <a:gd name="T13" fmla="*/ 2147483647 h 2"/>
              <a:gd name="T14" fmla="*/ 2147483647 w 2"/>
              <a:gd name="T15" fmla="*/ 2147483647 h 2"/>
              <a:gd name="T16" fmla="*/ 2147483647 w 2"/>
              <a:gd name="T17" fmla="*/ 0 h 2"/>
              <a:gd name="T18" fmla="*/ 0 w 2"/>
              <a:gd name="T19" fmla="*/ 2147483647 h 2"/>
              <a:gd name="T20" fmla="*/ 0 w 2"/>
              <a:gd name="T21" fmla="*/ 2147483647 h 2"/>
              <a:gd name="T22" fmla="*/ 0 w 2"/>
              <a:gd name="T23" fmla="*/ 2147483647 h 2"/>
              <a:gd name="T24" fmla="*/ 0 w 2"/>
              <a:gd name="T25" fmla="*/ 2147483647 h 2"/>
              <a:gd name="T26" fmla="*/ 0 w 2"/>
              <a:gd name="T27" fmla="*/ 2147483647 h 2"/>
              <a:gd name="T28" fmla="*/ 2147483647 w 2"/>
              <a:gd name="T29" fmla="*/ 2147483647 h 2"/>
              <a:gd name="T30" fmla="*/ 2147483647 w 2"/>
              <a:gd name="T31" fmla="*/ 2147483647 h 2"/>
              <a:gd name="T32" fmla="*/ 2147483647 w 2"/>
              <a:gd name="T33" fmla="*/ 2147483647 h 2"/>
              <a:gd name="T34" fmla="*/ 2147483647 w 2"/>
              <a:gd name="T35" fmla="*/ 2147483647 h 2"/>
              <a:gd name="T36" fmla="*/ 2147483647 w 2"/>
              <a:gd name="T37" fmla="*/ 2147483647 h 2"/>
              <a:gd name="T38" fmla="*/ 2147483647 w 2"/>
              <a:gd name="T39" fmla="*/ 2147483647 h 2"/>
              <a:gd name="T40" fmla="*/ 0 w 2"/>
              <a:gd name="T41" fmla="*/ 2147483647 h 2"/>
              <a:gd name="T42" fmla="*/ 0 w 2"/>
              <a:gd name="T43" fmla="*/ 2147483647 h 2"/>
              <a:gd name="T44" fmla="*/ 0 w 2"/>
              <a:gd name="T45" fmla="*/ 2147483647 h 2"/>
              <a:gd name="T46" fmla="*/ 0 w 2"/>
              <a:gd name="T47" fmla="*/ 2147483647 h 2"/>
              <a:gd name="T48" fmla="*/ 0 w 2"/>
              <a:gd name="T49" fmla="*/ 2147483647 h 2"/>
              <a:gd name="T50" fmla="*/ 0 w 2"/>
              <a:gd name="T51" fmla="*/ 2147483647 h 2"/>
              <a:gd name="T52" fmla="*/ 0 w 2"/>
              <a:gd name="T53" fmla="*/ 2147483647 h 2"/>
              <a:gd name="T54" fmla="*/ 2147483647 w 2"/>
              <a:gd name="T55" fmla="*/ 2147483647 h 2"/>
              <a:gd name="T56" fmla="*/ 0 w 2"/>
              <a:gd name="T57" fmla="*/ 2147483647 h 2"/>
              <a:gd name="T58" fmla="*/ 2147483647 w 2"/>
              <a:gd name="T59" fmla="*/ 2147483647 h 2"/>
              <a:gd name="T60" fmla="*/ 2147483647 w 2"/>
              <a:gd name="T61" fmla="*/ 2147483647 h 2"/>
              <a:gd name="T62" fmla="*/ 2147483647 w 2"/>
              <a:gd name="T63" fmla="*/ 2147483647 h 2"/>
              <a:gd name="T64" fmla="*/ 0 w 2"/>
              <a:gd name="T65" fmla="*/ 2147483647 h 2"/>
              <a:gd name="T66" fmla="*/ 0 w 2"/>
              <a:gd name="T67" fmla="*/ 2147483647 h 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 h="2">
                <a:moveTo>
                  <a:pt x="0" y="2"/>
                </a:moveTo>
                <a:lnTo>
                  <a:pt x="0" y="2"/>
                </a:lnTo>
                <a:lnTo>
                  <a:pt x="2" y="2"/>
                </a:lnTo>
                <a:lnTo>
                  <a:pt x="2" y="0"/>
                </a:lnTo>
                <a:lnTo>
                  <a:pt x="0" y="2"/>
                </a:lnTo>
                <a:lnTo>
                  <a:pt x="2" y="2"/>
                </a:lnTo>
                <a:lnTo>
                  <a:pt x="0" y="2"/>
                </a:lnTo>
                <a:lnTo>
                  <a:pt x="2" y="2"/>
                </a:lnTo>
                <a:lnTo>
                  <a:pt x="0" y="2"/>
                </a:lnTo>
                <a:lnTo>
                  <a:pt x="2" y="2"/>
                </a:lnTo>
                <a:lnTo>
                  <a:pt x="0" y="2"/>
                </a:lnTo>
                <a:lnTo>
                  <a:pt x="2" y="2"/>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12" name="Freeform 1120"/>
          <p:cNvSpPr>
            <a:spLocks/>
          </p:cNvSpPr>
          <p:nvPr/>
        </p:nvSpPr>
        <p:spPr bwMode="auto">
          <a:xfrm>
            <a:off x="504232" y="525362"/>
            <a:ext cx="3929" cy="3598"/>
          </a:xfrm>
          <a:custGeom>
            <a:avLst/>
            <a:gdLst>
              <a:gd name="T0" fmla="*/ 0 w 2"/>
              <a:gd name="T1" fmla="*/ 0 h 2"/>
              <a:gd name="T2" fmla="*/ 0 w 2"/>
              <a:gd name="T3" fmla="*/ 2147483647 h 2"/>
              <a:gd name="T4" fmla="*/ 0 w 2"/>
              <a:gd name="T5" fmla="*/ 2147483647 h 2"/>
              <a:gd name="T6" fmla="*/ 0 w 2"/>
              <a:gd name="T7" fmla="*/ 2147483647 h 2"/>
              <a:gd name="T8" fmla="*/ 2147483647 w 2"/>
              <a:gd name="T9" fmla="*/ 2147483647 h 2"/>
              <a:gd name="T10" fmla="*/ 2147483647 w 2"/>
              <a:gd name="T11" fmla="*/ 0 h 2"/>
              <a:gd name="T12" fmla="*/ 2147483647 w 2"/>
              <a:gd name="T13" fmla="*/ 0 h 2"/>
              <a:gd name="T14" fmla="*/ 2147483647 w 2"/>
              <a:gd name="T15" fmla="*/ 0 h 2"/>
              <a:gd name="T16" fmla="*/ 0 w 2"/>
              <a:gd name="T17" fmla="*/ 0 h 2"/>
              <a:gd name="T18" fmla="*/ 0 w 2"/>
              <a:gd name="T19" fmla="*/ 2147483647 h 2"/>
              <a:gd name="T20" fmla="*/ 0 w 2"/>
              <a:gd name="T21" fmla="*/ 2147483647 h 2"/>
              <a:gd name="T22" fmla="*/ 2147483647 w 2"/>
              <a:gd name="T23" fmla="*/ 0 h 2"/>
              <a:gd name="T24" fmla="*/ 2147483647 w 2"/>
              <a:gd name="T25" fmla="*/ 0 h 2"/>
              <a:gd name="T26" fmla="*/ 2147483647 w 2"/>
              <a:gd name="T27" fmla="*/ 0 h 2"/>
              <a:gd name="T28" fmla="*/ 2147483647 w 2"/>
              <a:gd name="T29" fmla="*/ 2147483647 h 2"/>
              <a:gd name="T30" fmla="*/ 0 w 2"/>
              <a:gd name="T31" fmla="*/ 2147483647 h 2"/>
              <a:gd name="T32" fmla="*/ 0 w 2"/>
              <a:gd name="T33" fmla="*/ 2147483647 h 2"/>
              <a:gd name="T34" fmla="*/ 0 w 2"/>
              <a:gd name="T35" fmla="*/ 2147483647 h 2"/>
              <a:gd name="T36" fmla="*/ 0 w 2"/>
              <a:gd name="T37" fmla="*/ 2147483647 h 2"/>
              <a:gd name="T38" fmla="*/ 0 w 2"/>
              <a:gd name="T39" fmla="*/ 2147483647 h 2"/>
              <a:gd name="T40" fmla="*/ 0 w 2"/>
              <a:gd name="T41" fmla="*/ 2147483647 h 2"/>
              <a:gd name="T42" fmla="*/ 0 w 2"/>
              <a:gd name="T43" fmla="*/ 2147483647 h 2"/>
              <a:gd name="T44" fmla="*/ 0 w 2"/>
              <a:gd name="T45" fmla="*/ 2147483647 h 2"/>
              <a:gd name="T46" fmla="*/ 2147483647 w 2"/>
              <a:gd name="T47" fmla="*/ 2147483647 h 2"/>
              <a:gd name="T48" fmla="*/ 0 w 2"/>
              <a:gd name="T49" fmla="*/ 2147483647 h 2"/>
              <a:gd name="T50" fmla="*/ 0 w 2"/>
              <a:gd name="T51" fmla="*/ 2147483647 h 2"/>
              <a:gd name="T52" fmla="*/ 2147483647 w 2"/>
              <a:gd name="T53" fmla="*/ 2147483647 h 2"/>
              <a:gd name="T54" fmla="*/ 2147483647 w 2"/>
              <a:gd name="T55" fmla="*/ 2147483647 h 2"/>
              <a:gd name="T56" fmla="*/ 2147483647 w 2"/>
              <a:gd name="T57" fmla="*/ 0 h 2"/>
              <a:gd name="T58" fmla="*/ 0 w 2"/>
              <a:gd name="T59" fmla="*/ 0 h 2"/>
              <a:gd name="T60" fmla="*/ 0 w 2"/>
              <a:gd name="T61" fmla="*/ 0 h 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 h="2">
                <a:moveTo>
                  <a:pt x="0" y="0"/>
                </a:moveTo>
                <a:lnTo>
                  <a:pt x="0" y="2"/>
                </a:lnTo>
                <a:lnTo>
                  <a:pt x="2" y="2"/>
                </a:lnTo>
                <a:lnTo>
                  <a:pt x="2" y="0"/>
                </a:lnTo>
                <a:lnTo>
                  <a:pt x="0" y="0"/>
                </a:lnTo>
                <a:lnTo>
                  <a:pt x="0" y="2"/>
                </a:lnTo>
                <a:lnTo>
                  <a:pt x="2" y="0"/>
                </a:lnTo>
                <a:lnTo>
                  <a:pt x="2" y="2"/>
                </a:lnTo>
                <a:lnTo>
                  <a:pt x="0" y="2"/>
                </a:lnTo>
                <a:lnTo>
                  <a:pt x="2" y="2"/>
                </a:lnTo>
                <a:lnTo>
                  <a:pt x="0" y="2"/>
                </a:lnTo>
                <a:lnTo>
                  <a:pt x="2" y="2"/>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13" name="Freeform 1134"/>
          <p:cNvSpPr>
            <a:spLocks/>
          </p:cNvSpPr>
          <p:nvPr/>
        </p:nvSpPr>
        <p:spPr bwMode="auto">
          <a:xfrm>
            <a:off x="774029" y="582931"/>
            <a:ext cx="2619" cy="7197"/>
          </a:xfrm>
          <a:custGeom>
            <a:avLst/>
            <a:gdLst>
              <a:gd name="T0" fmla="*/ 2147483647 w 2"/>
              <a:gd name="T1" fmla="*/ 2147483647 h 4"/>
              <a:gd name="T2" fmla="*/ 2147483647 w 2"/>
              <a:gd name="T3" fmla="*/ 2147483647 h 4"/>
              <a:gd name="T4" fmla="*/ 2147483647 w 2"/>
              <a:gd name="T5" fmla="*/ 2147483647 h 4"/>
              <a:gd name="T6" fmla="*/ 2147483647 w 2"/>
              <a:gd name="T7" fmla="*/ 2147483647 h 4"/>
              <a:gd name="T8" fmla="*/ 2147483647 w 2"/>
              <a:gd name="T9" fmla="*/ 0 h 4"/>
              <a:gd name="T10" fmla="*/ 2147483647 w 2"/>
              <a:gd name="T11" fmla="*/ 0 h 4"/>
              <a:gd name="T12" fmla="*/ 2147483647 w 2"/>
              <a:gd name="T13" fmla="*/ 0 h 4"/>
              <a:gd name="T14" fmla="*/ 0 w 2"/>
              <a:gd name="T15" fmla="*/ 2147483647 h 4"/>
              <a:gd name="T16" fmla="*/ 2147483647 w 2"/>
              <a:gd name="T17" fmla="*/ 2147483647 h 4"/>
              <a:gd name="T18" fmla="*/ 2147483647 w 2"/>
              <a:gd name="T19" fmla="*/ 2147483647 h 4"/>
              <a:gd name="T20" fmla="*/ 2147483647 w 2"/>
              <a:gd name="T21" fmla="*/ 2147483647 h 4"/>
              <a:gd name="T22" fmla="*/ 2147483647 w 2"/>
              <a:gd name="T23" fmla="*/ 0 h 4"/>
              <a:gd name="T24" fmla="*/ 2147483647 w 2"/>
              <a:gd name="T25" fmla="*/ 2147483647 h 4"/>
              <a:gd name="T26" fmla="*/ 2147483647 w 2"/>
              <a:gd name="T27" fmla="*/ 2147483647 h 4"/>
              <a:gd name="T28" fmla="*/ 2147483647 w 2"/>
              <a:gd name="T29" fmla="*/ 2147483647 h 4"/>
              <a:gd name="T30" fmla="*/ 2147483647 w 2"/>
              <a:gd name="T31" fmla="*/ 2147483647 h 4"/>
              <a:gd name="T32" fmla="*/ 2147483647 w 2"/>
              <a:gd name="T33" fmla="*/ 2147483647 h 4"/>
              <a:gd name="T34" fmla="*/ 2147483647 w 2"/>
              <a:gd name="T35" fmla="*/ 2147483647 h 4"/>
              <a:gd name="T36" fmla="*/ 2147483647 w 2"/>
              <a:gd name="T37" fmla="*/ 2147483647 h 4"/>
              <a:gd name="T38" fmla="*/ 2147483647 w 2"/>
              <a:gd name="T39" fmla="*/ 2147483647 h 4"/>
              <a:gd name="T40" fmla="*/ 2147483647 w 2"/>
              <a:gd name="T41" fmla="*/ 2147483647 h 4"/>
              <a:gd name="T42" fmla="*/ 2147483647 w 2"/>
              <a:gd name="T43" fmla="*/ 2147483647 h 4"/>
              <a:gd name="T44" fmla="*/ 2147483647 w 2"/>
              <a:gd name="T45" fmla="*/ 2147483647 h 4"/>
              <a:gd name="T46" fmla="*/ 2147483647 w 2"/>
              <a:gd name="T47" fmla="*/ 2147483647 h 4"/>
              <a:gd name="T48" fmla="*/ 2147483647 w 2"/>
              <a:gd name="T49" fmla="*/ 2147483647 h 4"/>
              <a:gd name="T50" fmla="*/ 2147483647 w 2"/>
              <a:gd name="T51" fmla="*/ 2147483647 h 4"/>
              <a:gd name="T52" fmla="*/ 0 w 2"/>
              <a:gd name="T53" fmla="*/ 2147483647 h 4"/>
              <a:gd name="T54" fmla="*/ 2147483647 w 2"/>
              <a:gd name="T55" fmla="*/ 2147483647 h 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 h="4">
                <a:moveTo>
                  <a:pt x="2" y="4"/>
                </a:moveTo>
                <a:lnTo>
                  <a:pt x="2" y="4"/>
                </a:lnTo>
                <a:lnTo>
                  <a:pt x="2" y="2"/>
                </a:lnTo>
                <a:lnTo>
                  <a:pt x="2" y="0"/>
                </a:lnTo>
                <a:lnTo>
                  <a:pt x="0" y="2"/>
                </a:lnTo>
                <a:lnTo>
                  <a:pt x="2" y="4"/>
                </a:lnTo>
                <a:lnTo>
                  <a:pt x="2" y="2"/>
                </a:lnTo>
                <a:lnTo>
                  <a:pt x="2" y="0"/>
                </a:lnTo>
                <a:lnTo>
                  <a:pt x="2" y="2"/>
                </a:lnTo>
                <a:lnTo>
                  <a:pt x="0" y="2"/>
                </a:lnTo>
                <a:lnTo>
                  <a:pt x="2"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14" name="Freeform 1141"/>
          <p:cNvSpPr>
            <a:spLocks/>
          </p:cNvSpPr>
          <p:nvPr/>
        </p:nvSpPr>
        <p:spPr bwMode="auto">
          <a:xfrm>
            <a:off x="776649" y="543348"/>
            <a:ext cx="2619" cy="7197"/>
          </a:xfrm>
          <a:custGeom>
            <a:avLst/>
            <a:gdLst>
              <a:gd name="T0" fmla="*/ 0 w 1587"/>
              <a:gd name="T1" fmla="*/ 2147483647 h 4"/>
              <a:gd name="T2" fmla="*/ 0 w 1587"/>
              <a:gd name="T3" fmla="*/ 2147483647 h 4"/>
              <a:gd name="T4" fmla="*/ 0 w 1587"/>
              <a:gd name="T5" fmla="*/ 0 h 4"/>
              <a:gd name="T6" fmla="*/ 0 w 1587"/>
              <a:gd name="T7" fmla="*/ 0 h 4"/>
              <a:gd name="T8" fmla="*/ 0 w 1587"/>
              <a:gd name="T9" fmla="*/ 2147483647 h 4"/>
              <a:gd name="T10" fmla="*/ 0 w 1587"/>
              <a:gd name="T11" fmla="*/ 2147483647 h 4"/>
              <a:gd name="T12" fmla="*/ 0 w 1587"/>
              <a:gd name="T13" fmla="*/ 2147483647 h 4"/>
              <a:gd name="T14" fmla="*/ 0 w 1587"/>
              <a:gd name="T15" fmla="*/ 2147483647 h 4"/>
              <a:gd name="T16" fmla="*/ 0 w 1587"/>
              <a:gd name="T17" fmla="*/ 2147483647 h 4"/>
              <a:gd name="T18" fmla="*/ 0 w 1587"/>
              <a:gd name="T19" fmla="*/ 2147483647 h 4"/>
              <a:gd name="T20" fmla="*/ 0 w 1587"/>
              <a:gd name="T21" fmla="*/ 2147483647 h 4"/>
              <a:gd name="T22" fmla="*/ 0 w 1587"/>
              <a:gd name="T23" fmla="*/ 2147483647 h 4"/>
              <a:gd name="T24" fmla="*/ 0 w 1587"/>
              <a:gd name="T25" fmla="*/ 2147483647 h 4"/>
              <a:gd name="T26" fmla="*/ 0 w 1587"/>
              <a:gd name="T27" fmla="*/ 2147483647 h 4"/>
              <a:gd name="T28" fmla="*/ 0 w 1587"/>
              <a:gd name="T29" fmla="*/ 2147483647 h 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87" h="4">
                <a:moveTo>
                  <a:pt x="0" y="4"/>
                </a:moveTo>
                <a:lnTo>
                  <a:pt x="0" y="2"/>
                </a:lnTo>
                <a:lnTo>
                  <a:pt x="0" y="0"/>
                </a:lnTo>
                <a:lnTo>
                  <a:pt x="0" y="2"/>
                </a:lnTo>
                <a:lnTo>
                  <a:pt x="0" y="4"/>
                </a:lnTo>
                <a:lnTo>
                  <a:pt x="0" y="2"/>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15" name="Freeform 1148"/>
          <p:cNvSpPr>
            <a:spLocks/>
          </p:cNvSpPr>
          <p:nvPr/>
        </p:nvSpPr>
        <p:spPr bwMode="auto">
          <a:xfrm>
            <a:off x="763552" y="521760"/>
            <a:ext cx="2619" cy="3598"/>
          </a:xfrm>
          <a:custGeom>
            <a:avLst/>
            <a:gdLst>
              <a:gd name="T0" fmla="*/ 2147483647 w 2"/>
              <a:gd name="T1" fmla="*/ 2147483647 h 2"/>
              <a:gd name="T2" fmla="*/ 2147483647 w 2"/>
              <a:gd name="T3" fmla="*/ 0 h 2"/>
              <a:gd name="T4" fmla="*/ 2147483647 w 2"/>
              <a:gd name="T5" fmla="*/ 0 h 2"/>
              <a:gd name="T6" fmla="*/ 2147483647 w 2"/>
              <a:gd name="T7" fmla="*/ 0 h 2"/>
              <a:gd name="T8" fmla="*/ 2147483647 w 2"/>
              <a:gd name="T9" fmla="*/ 0 h 2"/>
              <a:gd name="T10" fmla="*/ 0 w 2"/>
              <a:gd name="T11" fmla="*/ 0 h 2"/>
              <a:gd name="T12" fmla="*/ 0 w 2"/>
              <a:gd name="T13" fmla="*/ 0 h 2"/>
              <a:gd name="T14" fmla="*/ 0 w 2"/>
              <a:gd name="T15" fmla="*/ 2147483647 h 2"/>
              <a:gd name="T16" fmla="*/ 0 w 2"/>
              <a:gd name="T17" fmla="*/ 2147483647 h 2"/>
              <a:gd name="T18" fmla="*/ 0 w 2"/>
              <a:gd name="T19" fmla="*/ 2147483647 h 2"/>
              <a:gd name="T20" fmla="*/ 2147483647 w 2"/>
              <a:gd name="T21" fmla="*/ 2147483647 h 2"/>
              <a:gd name="T22" fmla="*/ 2147483647 w 2"/>
              <a:gd name="T23" fmla="*/ 2147483647 h 2"/>
              <a:gd name="T24" fmla="*/ 2147483647 w 2"/>
              <a:gd name="T25" fmla="*/ 0 h 2"/>
              <a:gd name="T26" fmla="*/ 2147483647 w 2"/>
              <a:gd name="T27" fmla="*/ 0 h 2"/>
              <a:gd name="T28" fmla="*/ 2147483647 w 2"/>
              <a:gd name="T29" fmla="*/ 0 h 2"/>
              <a:gd name="T30" fmla="*/ 0 w 2"/>
              <a:gd name="T31" fmla="*/ 2147483647 h 2"/>
              <a:gd name="T32" fmla="*/ 2147483647 w 2"/>
              <a:gd name="T33" fmla="*/ 2147483647 h 2"/>
              <a:gd name="T34" fmla="*/ 2147483647 w 2"/>
              <a:gd name="T35" fmla="*/ 0 h 2"/>
              <a:gd name="T36" fmla="*/ 0 w 2"/>
              <a:gd name="T37" fmla="*/ 2147483647 h 2"/>
              <a:gd name="T38" fmla="*/ 2147483647 w 2"/>
              <a:gd name="T39" fmla="*/ 2147483647 h 2"/>
              <a:gd name="T40" fmla="*/ 0 w 2"/>
              <a:gd name="T41" fmla="*/ 2147483647 h 2"/>
              <a:gd name="T42" fmla="*/ 0 w 2"/>
              <a:gd name="T43" fmla="*/ 2147483647 h 2"/>
              <a:gd name="T44" fmla="*/ 0 w 2"/>
              <a:gd name="T45" fmla="*/ 2147483647 h 2"/>
              <a:gd name="T46" fmla="*/ 0 w 2"/>
              <a:gd name="T47" fmla="*/ 2147483647 h 2"/>
              <a:gd name="T48" fmla="*/ 0 w 2"/>
              <a:gd name="T49" fmla="*/ 2147483647 h 2"/>
              <a:gd name="T50" fmla="*/ 0 w 2"/>
              <a:gd name="T51" fmla="*/ 2147483647 h 2"/>
              <a:gd name="T52" fmla="*/ 0 w 2"/>
              <a:gd name="T53" fmla="*/ 2147483647 h 2"/>
              <a:gd name="T54" fmla="*/ 0 w 2"/>
              <a:gd name="T55" fmla="*/ 2147483647 h 2"/>
              <a:gd name="T56" fmla="*/ 0 w 2"/>
              <a:gd name="T57" fmla="*/ 2147483647 h 2"/>
              <a:gd name="T58" fmla="*/ 2147483647 w 2"/>
              <a:gd name="T59" fmla="*/ 2147483647 h 2"/>
              <a:gd name="T60" fmla="*/ 2147483647 w 2"/>
              <a:gd name="T61" fmla="*/ 2147483647 h 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 h="2">
                <a:moveTo>
                  <a:pt x="2" y="2"/>
                </a:moveTo>
                <a:lnTo>
                  <a:pt x="2" y="0"/>
                </a:lnTo>
                <a:lnTo>
                  <a:pt x="0" y="0"/>
                </a:lnTo>
                <a:lnTo>
                  <a:pt x="0" y="2"/>
                </a:lnTo>
                <a:lnTo>
                  <a:pt x="2" y="2"/>
                </a:lnTo>
                <a:lnTo>
                  <a:pt x="2" y="0"/>
                </a:lnTo>
                <a:lnTo>
                  <a:pt x="0" y="2"/>
                </a:lnTo>
                <a:lnTo>
                  <a:pt x="2" y="2"/>
                </a:lnTo>
                <a:lnTo>
                  <a:pt x="2" y="0"/>
                </a:lnTo>
                <a:lnTo>
                  <a:pt x="0" y="2"/>
                </a:lnTo>
                <a:lnTo>
                  <a:pt x="2" y="2"/>
                </a:lnTo>
                <a:lnTo>
                  <a:pt x="0" y="2"/>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16" name="Freeform 1150"/>
          <p:cNvSpPr>
            <a:spLocks/>
          </p:cNvSpPr>
          <p:nvPr/>
        </p:nvSpPr>
        <p:spPr bwMode="auto">
          <a:xfrm>
            <a:off x="753073" y="507368"/>
            <a:ext cx="1309" cy="3598"/>
          </a:xfrm>
          <a:custGeom>
            <a:avLst/>
            <a:gdLst>
              <a:gd name="T0" fmla="*/ 0 w 1587"/>
              <a:gd name="T1" fmla="*/ 2147483647 h 2"/>
              <a:gd name="T2" fmla="*/ 0 w 1587"/>
              <a:gd name="T3" fmla="*/ 0 h 2"/>
              <a:gd name="T4" fmla="*/ 0 w 1587"/>
              <a:gd name="T5" fmla="*/ 2147483647 h 2"/>
              <a:gd name="T6" fmla="*/ 0 60000 65536"/>
              <a:gd name="T7" fmla="*/ 0 60000 65536"/>
              <a:gd name="T8" fmla="*/ 0 60000 65536"/>
            </a:gdLst>
            <a:ahLst/>
            <a:cxnLst>
              <a:cxn ang="T6">
                <a:pos x="T0" y="T1"/>
              </a:cxn>
              <a:cxn ang="T7">
                <a:pos x="T2" y="T3"/>
              </a:cxn>
              <a:cxn ang="T8">
                <a:pos x="T4" y="T5"/>
              </a:cxn>
            </a:cxnLst>
            <a:rect l="0" t="0" r="r" b="b"/>
            <a:pathLst>
              <a:path w="1587" h="2">
                <a:moveTo>
                  <a:pt x="0" y="2"/>
                </a:move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17" name="Freeform 1152"/>
          <p:cNvSpPr>
            <a:spLocks/>
          </p:cNvSpPr>
          <p:nvPr/>
        </p:nvSpPr>
        <p:spPr bwMode="auto">
          <a:xfrm>
            <a:off x="753074" y="507368"/>
            <a:ext cx="2619" cy="3598"/>
          </a:xfrm>
          <a:custGeom>
            <a:avLst/>
            <a:gdLst>
              <a:gd name="T0" fmla="*/ 2147483647 w 2"/>
              <a:gd name="T1" fmla="*/ 0 h 2"/>
              <a:gd name="T2" fmla="*/ 0 w 2"/>
              <a:gd name="T3" fmla="*/ 0 h 2"/>
              <a:gd name="T4" fmla="*/ 0 w 2"/>
              <a:gd name="T5" fmla="*/ 0 h 2"/>
              <a:gd name="T6" fmla="*/ 0 w 2"/>
              <a:gd name="T7" fmla="*/ 0 h 2"/>
              <a:gd name="T8" fmla="*/ 0 w 2"/>
              <a:gd name="T9" fmla="*/ 2147483647 h 2"/>
              <a:gd name="T10" fmla="*/ 2147483647 w 2"/>
              <a:gd name="T11" fmla="*/ 2147483647 h 2"/>
              <a:gd name="T12" fmla="*/ 2147483647 w 2"/>
              <a:gd name="T13" fmla="*/ 0 h 2"/>
              <a:gd name="T14" fmla="*/ 0 w 2"/>
              <a:gd name="T15" fmla="*/ 0 h 2"/>
              <a:gd name="T16" fmla="*/ 0 w 2"/>
              <a:gd name="T17" fmla="*/ 0 h 2"/>
              <a:gd name="T18" fmla="*/ 0 w 2"/>
              <a:gd name="T19" fmla="*/ 0 h 2"/>
              <a:gd name="T20" fmla="*/ 0 w 2"/>
              <a:gd name="T21" fmla="*/ 2147483647 h 2"/>
              <a:gd name="T22" fmla="*/ 2147483647 w 2"/>
              <a:gd name="T23" fmla="*/ 2147483647 h 2"/>
              <a:gd name="T24" fmla="*/ 2147483647 w 2"/>
              <a:gd name="T25" fmla="*/ 0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2">
                <a:moveTo>
                  <a:pt x="2" y="0"/>
                </a:moveTo>
                <a:lnTo>
                  <a:pt x="0" y="0"/>
                </a:lnTo>
                <a:lnTo>
                  <a:pt x="0" y="2"/>
                </a:lnTo>
                <a:lnTo>
                  <a:pt x="2" y="2"/>
                </a:lnTo>
                <a:lnTo>
                  <a:pt x="2" y="0"/>
                </a:lnTo>
                <a:lnTo>
                  <a:pt x="0" y="0"/>
                </a:lnTo>
                <a:lnTo>
                  <a:pt x="0" y="2"/>
                </a:lnTo>
                <a:lnTo>
                  <a:pt x="2" y="2"/>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18" name="Freeform 1154"/>
          <p:cNvSpPr>
            <a:spLocks/>
          </p:cNvSpPr>
          <p:nvPr/>
        </p:nvSpPr>
        <p:spPr bwMode="auto">
          <a:xfrm>
            <a:off x="732119" y="492972"/>
            <a:ext cx="2619" cy="1800"/>
          </a:xfrm>
          <a:custGeom>
            <a:avLst/>
            <a:gdLst>
              <a:gd name="T0" fmla="*/ 2147483647 w 2"/>
              <a:gd name="T1" fmla="*/ 0 h 1588"/>
              <a:gd name="T2" fmla="*/ 0 w 2"/>
              <a:gd name="T3" fmla="*/ 0 h 1588"/>
              <a:gd name="T4" fmla="*/ 2147483647 w 2"/>
              <a:gd name="T5" fmla="*/ 0 h 1588"/>
              <a:gd name="T6" fmla="*/ 0 60000 65536"/>
              <a:gd name="T7" fmla="*/ 0 60000 65536"/>
              <a:gd name="T8" fmla="*/ 0 60000 65536"/>
            </a:gdLst>
            <a:ahLst/>
            <a:cxnLst>
              <a:cxn ang="T6">
                <a:pos x="T0" y="T1"/>
              </a:cxn>
              <a:cxn ang="T7">
                <a:pos x="T2" y="T3"/>
              </a:cxn>
              <a:cxn ang="T8">
                <a:pos x="T4" y="T5"/>
              </a:cxn>
            </a:cxnLst>
            <a:rect l="0" t="0" r="r" b="b"/>
            <a:pathLst>
              <a:path w="2" h="1588">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19" name="Freeform 1156"/>
          <p:cNvSpPr>
            <a:spLocks/>
          </p:cNvSpPr>
          <p:nvPr/>
        </p:nvSpPr>
        <p:spPr bwMode="auto">
          <a:xfrm>
            <a:off x="732119" y="489375"/>
            <a:ext cx="2619" cy="3598"/>
          </a:xfrm>
          <a:custGeom>
            <a:avLst/>
            <a:gdLst>
              <a:gd name="T0" fmla="*/ 2147483647 w 2"/>
              <a:gd name="T1" fmla="*/ 2147483647 h 2"/>
              <a:gd name="T2" fmla="*/ 0 w 2"/>
              <a:gd name="T3" fmla="*/ 0 h 2"/>
              <a:gd name="T4" fmla="*/ 0 w 2"/>
              <a:gd name="T5" fmla="*/ 0 h 2"/>
              <a:gd name="T6" fmla="*/ 0 w 2"/>
              <a:gd name="T7" fmla="*/ 2147483647 h 2"/>
              <a:gd name="T8" fmla="*/ 2147483647 w 2"/>
              <a:gd name="T9" fmla="*/ 2147483647 h 2"/>
              <a:gd name="T10" fmla="*/ 2147483647 w 2"/>
              <a:gd name="T11" fmla="*/ 2147483647 h 2"/>
              <a:gd name="T12" fmla="*/ 2147483647 w 2"/>
              <a:gd name="T13" fmla="*/ 2147483647 h 2"/>
              <a:gd name="T14" fmla="*/ 0 w 2"/>
              <a:gd name="T15" fmla="*/ 0 h 2"/>
              <a:gd name="T16" fmla="*/ 0 w 2"/>
              <a:gd name="T17" fmla="*/ 0 h 2"/>
              <a:gd name="T18" fmla="*/ 0 w 2"/>
              <a:gd name="T19" fmla="*/ 2147483647 h 2"/>
              <a:gd name="T20" fmla="*/ 2147483647 w 2"/>
              <a:gd name="T21" fmla="*/ 2147483647 h 2"/>
              <a:gd name="T22" fmla="*/ 2147483647 w 2"/>
              <a:gd name="T23" fmla="*/ 2147483647 h 2"/>
              <a:gd name="T24" fmla="*/ 2147483647 w 2"/>
              <a:gd name="T25" fmla="*/ 2147483647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2">
                <a:moveTo>
                  <a:pt x="2" y="2"/>
                </a:moveTo>
                <a:lnTo>
                  <a:pt x="0" y="0"/>
                </a:lnTo>
                <a:lnTo>
                  <a:pt x="0" y="2"/>
                </a:lnTo>
                <a:lnTo>
                  <a:pt x="2" y="2"/>
                </a:lnTo>
                <a:lnTo>
                  <a:pt x="0" y="0"/>
                </a:lnTo>
                <a:lnTo>
                  <a:pt x="0" y="2"/>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20" name="Freeform 1163"/>
          <p:cNvSpPr>
            <a:spLocks/>
          </p:cNvSpPr>
          <p:nvPr/>
        </p:nvSpPr>
        <p:spPr bwMode="auto">
          <a:xfrm>
            <a:off x="671871" y="471387"/>
            <a:ext cx="7858" cy="3598"/>
          </a:xfrm>
          <a:custGeom>
            <a:avLst/>
            <a:gdLst>
              <a:gd name="T0" fmla="*/ 2147483647 w 4"/>
              <a:gd name="T1" fmla="*/ 2147483647 h 2"/>
              <a:gd name="T2" fmla="*/ 2147483647 w 4"/>
              <a:gd name="T3" fmla="*/ 2147483647 h 2"/>
              <a:gd name="T4" fmla="*/ 2147483647 w 4"/>
              <a:gd name="T5" fmla="*/ 2147483647 h 2"/>
              <a:gd name="T6" fmla="*/ 2147483647 w 4"/>
              <a:gd name="T7" fmla="*/ 0 h 2"/>
              <a:gd name="T8" fmla="*/ 2147483647 w 4"/>
              <a:gd name="T9" fmla="*/ 0 h 2"/>
              <a:gd name="T10" fmla="*/ 2147483647 w 4"/>
              <a:gd name="T11" fmla="*/ 0 h 2"/>
              <a:gd name="T12" fmla="*/ 2147483647 w 4"/>
              <a:gd name="T13" fmla="*/ 0 h 2"/>
              <a:gd name="T14" fmla="*/ 0 w 4"/>
              <a:gd name="T15" fmla="*/ 2147483647 h 2"/>
              <a:gd name="T16" fmla="*/ 2147483647 w 4"/>
              <a:gd name="T17" fmla="*/ 2147483647 h 2"/>
              <a:gd name="T18" fmla="*/ 2147483647 w 4"/>
              <a:gd name="T19" fmla="*/ 0 h 2"/>
              <a:gd name="T20" fmla="*/ 2147483647 w 4"/>
              <a:gd name="T21" fmla="*/ 2147483647 h 2"/>
              <a:gd name="T22" fmla="*/ 2147483647 w 4"/>
              <a:gd name="T23" fmla="*/ 0 h 2"/>
              <a:gd name="T24" fmla="*/ 2147483647 w 4"/>
              <a:gd name="T25" fmla="*/ 0 h 2"/>
              <a:gd name="T26" fmla="*/ 2147483647 w 4"/>
              <a:gd name="T27" fmla="*/ 0 h 2"/>
              <a:gd name="T28" fmla="*/ 2147483647 w 4"/>
              <a:gd name="T29" fmla="*/ 0 h 2"/>
              <a:gd name="T30" fmla="*/ 0 w 4"/>
              <a:gd name="T31" fmla="*/ 0 h 2"/>
              <a:gd name="T32" fmla="*/ 2147483647 w 4"/>
              <a:gd name="T33" fmla="*/ 2147483647 h 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 h="2">
                <a:moveTo>
                  <a:pt x="2" y="2"/>
                </a:moveTo>
                <a:lnTo>
                  <a:pt x="2" y="2"/>
                </a:lnTo>
                <a:lnTo>
                  <a:pt x="4" y="2"/>
                </a:lnTo>
                <a:lnTo>
                  <a:pt x="4" y="0"/>
                </a:lnTo>
                <a:lnTo>
                  <a:pt x="2" y="0"/>
                </a:lnTo>
                <a:lnTo>
                  <a:pt x="0" y="2"/>
                </a:lnTo>
                <a:lnTo>
                  <a:pt x="2" y="2"/>
                </a:lnTo>
                <a:lnTo>
                  <a:pt x="2" y="0"/>
                </a:lnTo>
                <a:lnTo>
                  <a:pt x="4" y="2"/>
                </a:lnTo>
                <a:lnTo>
                  <a:pt x="4" y="0"/>
                </a:lnTo>
                <a:lnTo>
                  <a:pt x="2" y="0"/>
                </a:lnTo>
                <a:lnTo>
                  <a:pt x="0" y="0"/>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21" name="Freeform 1172"/>
          <p:cNvSpPr>
            <a:spLocks/>
          </p:cNvSpPr>
          <p:nvPr/>
        </p:nvSpPr>
        <p:spPr bwMode="auto">
          <a:xfrm>
            <a:off x="640438" y="539754"/>
            <a:ext cx="3929" cy="3598"/>
          </a:xfrm>
          <a:custGeom>
            <a:avLst/>
            <a:gdLst>
              <a:gd name="T0" fmla="*/ 0 w 2"/>
              <a:gd name="T1" fmla="*/ 2147483647 h 2"/>
              <a:gd name="T2" fmla="*/ 0 w 2"/>
              <a:gd name="T3" fmla="*/ 2147483647 h 2"/>
              <a:gd name="T4" fmla="*/ 2147483647 w 2"/>
              <a:gd name="T5" fmla="*/ 2147483647 h 2"/>
              <a:gd name="T6" fmla="*/ 0 w 2"/>
              <a:gd name="T7" fmla="*/ 0 h 2"/>
              <a:gd name="T8" fmla="*/ 0 w 2"/>
              <a:gd name="T9" fmla="*/ 0 h 2"/>
              <a:gd name="T10" fmla="*/ 0 w 2"/>
              <a:gd name="T11" fmla="*/ 0 h 2"/>
              <a:gd name="T12" fmla="*/ 0 w 2"/>
              <a:gd name="T13" fmla="*/ 2147483647 h 2"/>
              <a:gd name="T14" fmla="*/ 0 w 2"/>
              <a:gd name="T15" fmla="*/ 2147483647 h 2"/>
              <a:gd name="T16" fmla="*/ 0 w 2"/>
              <a:gd name="T17" fmla="*/ 2147483647 h 2"/>
              <a:gd name="T18" fmla="*/ 0 w 2"/>
              <a:gd name="T19" fmla="*/ 2147483647 h 2"/>
              <a:gd name="T20" fmla="*/ 0 w 2"/>
              <a:gd name="T21" fmla="*/ 2147483647 h 2"/>
              <a:gd name="T22" fmla="*/ 0 w 2"/>
              <a:gd name="T23" fmla="*/ 2147483647 h 2"/>
              <a:gd name="T24" fmla="*/ 0 w 2"/>
              <a:gd name="T25" fmla="*/ 2147483647 h 2"/>
              <a:gd name="T26" fmla="*/ 0 w 2"/>
              <a:gd name="T27" fmla="*/ 2147483647 h 2"/>
              <a:gd name="T28" fmla="*/ 0 w 2"/>
              <a:gd name="T29" fmla="*/ 2147483647 h 2"/>
              <a:gd name="T30" fmla="*/ 0 w 2"/>
              <a:gd name="T31" fmla="*/ 2147483647 h 2"/>
              <a:gd name="T32" fmla="*/ 0 w 2"/>
              <a:gd name="T33" fmla="*/ 2147483647 h 2"/>
              <a:gd name="T34" fmla="*/ 0 w 2"/>
              <a:gd name="T35" fmla="*/ 2147483647 h 2"/>
              <a:gd name="T36" fmla="*/ 0 w 2"/>
              <a:gd name="T37" fmla="*/ 2147483647 h 2"/>
              <a:gd name="T38" fmla="*/ 0 w 2"/>
              <a:gd name="T39" fmla="*/ 2147483647 h 2"/>
              <a:gd name="T40" fmla="*/ 0 w 2"/>
              <a:gd name="T41" fmla="*/ 2147483647 h 2"/>
              <a:gd name="T42" fmla="*/ 0 w 2"/>
              <a:gd name="T43" fmla="*/ 2147483647 h 2"/>
              <a:gd name="T44" fmla="*/ 0 w 2"/>
              <a:gd name="T45" fmla="*/ 2147483647 h 2"/>
              <a:gd name="T46" fmla="*/ 0 w 2"/>
              <a:gd name="T47" fmla="*/ 2147483647 h 2"/>
              <a:gd name="T48" fmla="*/ 0 w 2"/>
              <a:gd name="T49" fmla="*/ 2147483647 h 2"/>
              <a:gd name="T50" fmla="*/ 0 w 2"/>
              <a:gd name="T51" fmla="*/ 2147483647 h 2"/>
              <a:gd name="T52" fmla="*/ 0 w 2"/>
              <a:gd name="T53" fmla="*/ 2147483647 h 2"/>
              <a:gd name="T54" fmla="*/ 0 w 2"/>
              <a:gd name="T55" fmla="*/ 2147483647 h 2"/>
              <a:gd name="T56" fmla="*/ 0 w 2"/>
              <a:gd name="T57" fmla="*/ 2147483647 h 2"/>
              <a:gd name="T58" fmla="*/ 0 w 2"/>
              <a:gd name="T59" fmla="*/ 2147483647 h 2"/>
              <a:gd name="T60" fmla="*/ 0 w 2"/>
              <a:gd name="T61" fmla="*/ 2147483647 h 2"/>
              <a:gd name="T62" fmla="*/ 0 w 2"/>
              <a:gd name="T63" fmla="*/ 2147483647 h 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 h="2">
                <a:moveTo>
                  <a:pt x="0" y="2"/>
                </a:moveTo>
                <a:lnTo>
                  <a:pt x="0" y="2"/>
                </a:lnTo>
                <a:lnTo>
                  <a:pt x="2"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22" name="Freeform 1177"/>
          <p:cNvSpPr>
            <a:spLocks/>
          </p:cNvSpPr>
          <p:nvPr/>
        </p:nvSpPr>
        <p:spPr bwMode="auto">
          <a:xfrm>
            <a:off x="612935" y="606325"/>
            <a:ext cx="3929" cy="3598"/>
          </a:xfrm>
          <a:custGeom>
            <a:avLst/>
            <a:gdLst>
              <a:gd name="T0" fmla="*/ 0 w 2"/>
              <a:gd name="T1" fmla="*/ 2147483647 h 2"/>
              <a:gd name="T2" fmla="*/ 2147483647 w 2"/>
              <a:gd name="T3" fmla="*/ 2147483647 h 2"/>
              <a:gd name="T4" fmla="*/ 2147483647 w 2"/>
              <a:gd name="T5" fmla="*/ 2147483647 h 2"/>
              <a:gd name="T6" fmla="*/ 2147483647 w 2"/>
              <a:gd name="T7" fmla="*/ 0 h 2"/>
              <a:gd name="T8" fmla="*/ 2147483647 w 2"/>
              <a:gd name="T9" fmla="*/ 0 h 2"/>
              <a:gd name="T10" fmla="*/ 2147483647 w 2"/>
              <a:gd name="T11" fmla="*/ 0 h 2"/>
              <a:gd name="T12" fmla="*/ 0 w 2"/>
              <a:gd name="T13" fmla="*/ 0 h 2"/>
              <a:gd name="T14" fmla="*/ 0 w 2"/>
              <a:gd name="T15" fmla="*/ 0 h 2"/>
              <a:gd name="T16" fmla="*/ 0 w 2"/>
              <a:gd name="T17" fmla="*/ 0 h 2"/>
              <a:gd name="T18" fmla="*/ 0 w 2"/>
              <a:gd name="T19" fmla="*/ 0 h 2"/>
              <a:gd name="T20" fmla="*/ 0 w 2"/>
              <a:gd name="T21" fmla="*/ 0 h 2"/>
              <a:gd name="T22" fmla="*/ 0 w 2"/>
              <a:gd name="T23" fmla="*/ 0 h 2"/>
              <a:gd name="T24" fmla="*/ 0 w 2"/>
              <a:gd name="T25" fmla="*/ 0 h 2"/>
              <a:gd name="T26" fmla="*/ 0 w 2"/>
              <a:gd name="T27" fmla="*/ 0 h 2"/>
              <a:gd name="T28" fmla="*/ 0 w 2"/>
              <a:gd name="T29" fmla="*/ 0 h 2"/>
              <a:gd name="T30" fmla="*/ 0 w 2"/>
              <a:gd name="T31" fmla="*/ 0 h 2"/>
              <a:gd name="T32" fmla="*/ 0 w 2"/>
              <a:gd name="T33" fmla="*/ 0 h 2"/>
              <a:gd name="T34" fmla="*/ 0 w 2"/>
              <a:gd name="T35" fmla="*/ 0 h 2"/>
              <a:gd name="T36" fmla="*/ 0 w 2"/>
              <a:gd name="T37" fmla="*/ 0 h 2"/>
              <a:gd name="T38" fmla="*/ 0 w 2"/>
              <a:gd name="T39" fmla="*/ 2147483647 h 2"/>
              <a:gd name="T40" fmla="*/ 0 w 2"/>
              <a:gd name="T41" fmla="*/ 2147483647 h 2"/>
              <a:gd name="T42" fmla="*/ 2147483647 w 2"/>
              <a:gd name="T43" fmla="*/ 2147483647 h 2"/>
              <a:gd name="T44" fmla="*/ 2147483647 w 2"/>
              <a:gd name="T45" fmla="*/ 0 h 2"/>
              <a:gd name="T46" fmla="*/ 2147483647 w 2"/>
              <a:gd name="T47" fmla="*/ 0 h 2"/>
              <a:gd name="T48" fmla="*/ 2147483647 w 2"/>
              <a:gd name="T49" fmla="*/ 0 h 2"/>
              <a:gd name="T50" fmla="*/ 2147483647 w 2"/>
              <a:gd name="T51" fmla="*/ 0 h 2"/>
              <a:gd name="T52" fmla="*/ 2147483647 w 2"/>
              <a:gd name="T53" fmla="*/ 0 h 2"/>
              <a:gd name="T54" fmla="*/ 2147483647 w 2"/>
              <a:gd name="T55" fmla="*/ 0 h 2"/>
              <a:gd name="T56" fmla="*/ 2147483647 w 2"/>
              <a:gd name="T57" fmla="*/ 0 h 2"/>
              <a:gd name="T58" fmla="*/ 2147483647 w 2"/>
              <a:gd name="T59" fmla="*/ 0 h 2"/>
              <a:gd name="T60" fmla="*/ 2147483647 w 2"/>
              <a:gd name="T61" fmla="*/ 0 h 2"/>
              <a:gd name="T62" fmla="*/ 2147483647 w 2"/>
              <a:gd name="T63" fmla="*/ 0 h 2"/>
              <a:gd name="T64" fmla="*/ 2147483647 w 2"/>
              <a:gd name="T65" fmla="*/ 0 h 2"/>
              <a:gd name="T66" fmla="*/ 2147483647 w 2"/>
              <a:gd name="T67" fmla="*/ 2147483647 h 2"/>
              <a:gd name="T68" fmla="*/ 2147483647 w 2"/>
              <a:gd name="T69" fmla="*/ 0 h 2"/>
              <a:gd name="T70" fmla="*/ 2147483647 w 2"/>
              <a:gd name="T71" fmla="*/ 0 h 2"/>
              <a:gd name="T72" fmla="*/ 0 w 2"/>
              <a:gd name="T73" fmla="*/ 0 h 2"/>
              <a:gd name="T74" fmla="*/ 0 w 2"/>
              <a:gd name="T75" fmla="*/ 0 h 2"/>
              <a:gd name="T76" fmla="*/ 0 w 2"/>
              <a:gd name="T77" fmla="*/ 2147483647 h 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 h="2">
                <a:moveTo>
                  <a:pt x="0" y="2"/>
                </a:moveTo>
                <a:lnTo>
                  <a:pt x="2" y="2"/>
                </a:lnTo>
                <a:lnTo>
                  <a:pt x="2" y="0"/>
                </a:lnTo>
                <a:lnTo>
                  <a:pt x="0" y="0"/>
                </a:lnTo>
                <a:lnTo>
                  <a:pt x="0" y="2"/>
                </a:lnTo>
                <a:lnTo>
                  <a:pt x="2" y="2"/>
                </a:lnTo>
                <a:lnTo>
                  <a:pt x="2" y="0"/>
                </a:lnTo>
                <a:lnTo>
                  <a:pt x="2" y="2"/>
                </a:lnTo>
                <a:lnTo>
                  <a:pt x="2" y="0"/>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23" name="Freeform 1180"/>
          <p:cNvSpPr>
            <a:spLocks/>
          </p:cNvSpPr>
          <p:nvPr/>
        </p:nvSpPr>
        <p:spPr bwMode="auto">
          <a:xfrm>
            <a:off x="616867" y="600927"/>
            <a:ext cx="2619" cy="5398"/>
          </a:xfrm>
          <a:custGeom>
            <a:avLst/>
            <a:gdLst>
              <a:gd name="T0" fmla="*/ 0 w 2"/>
              <a:gd name="T1" fmla="*/ 2147483647 h 3"/>
              <a:gd name="T2" fmla="*/ 0 w 2"/>
              <a:gd name="T3" fmla="*/ 2147483647 h 3"/>
              <a:gd name="T4" fmla="*/ 2147483647 w 2"/>
              <a:gd name="T5" fmla="*/ 2147483647 h 3"/>
              <a:gd name="T6" fmla="*/ 2147483647 w 2"/>
              <a:gd name="T7" fmla="*/ 2147483647 h 3"/>
              <a:gd name="T8" fmla="*/ 0 w 2"/>
              <a:gd name="T9" fmla="*/ 0 h 3"/>
              <a:gd name="T10" fmla="*/ 0 w 2"/>
              <a:gd name="T11" fmla="*/ 0 h 3"/>
              <a:gd name="T12" fmla="*/ 0 w 2"/>
              <a:gd name="T13" fmla="*/ 0 h 3"/>
              <a:gd name="T14" fmla="*/ 0 w 2"/>
              <a:gd name="T15" fmla="*/ 2147483647 h 3"/>
              <a:gd name="T16" fmla="*/ 0 w 2"/>
              <a:gd name="T17" fmla="*/ 2147483647 h 3"/>
              <a:gd name="T18" fmla="*/ 0 w 2"/>
              <a:gd name="T19" fmla="*/ 2147483647 h 3"/>
              <a:gd name="T20" fmla="*/ 0 w 2"/>
              <a:gd name="T21" fmla="*/ 2147483647 h 3"/>
              <a:gd name="T22" fmla="*/ 0 w 2"/>
              <a:gd name="T23" fmla="*/ 0 h 3"/>
              <a:gd name="T24" fmla="*/ 0 w 2"/>
              <a:gd name="T25" fmla="*/ 2147483647 h 3"/>
              <a:gd name="T26" fmla="*/ 0 w 2"/>
              <a:gd name="T27" fmla="*/ 2147483647 h 3"/>
              <a:gd name="T28" fmla="*/ 0 w 2"/>
              <a:gd name="T29" fmla="*/ 2147483647 h 3"/>
              <a:gd name="T30" fmla="*/ 0 w 2"/>
              <a:gd name="T31" fmla="*/ 2147483647 h 3"/>
              <a:gd name="T32" fmla="*/ 0 w 2"/>
              <a:gd name="T33" fmla="*/ 2147483647 h 3"/>
              <a:gd name="T34" fmla="*/ 0 w 2"/>
              <a:gd name="T35" fmla="*/ 2147483647 h 3"/>
              <a:gd name="T36" fmla="*/ 0 w 2"/>
              <a:gd name="T37" fmla="*/ 2147483647 h 3"/>
              <a:gd name="T38" fmla="*/ 0 w 2"/>
              <a:gd name="T39" fmla="*/ 2147483647 h 3"/>
              <a:gd name="T40" fmla="*/ 0 w 2"/>
              <a:gd name="T41" fmla="*/ 2147483647 h 3"/>
              <a:gd name="T42" fmla="*/ 0 w 2"/>
              <a:gd name="T43" fmla="*/ 2147483647 h 3"/>
              <a:gd name="T44" fmla="*/ 0 w 2"/>
              <a:gd name="T45" fmla="*/ 2147483647 h 3"/>
              <a:gd name="T46" fmla="*/ 0 w 2"/>
              <a:gd name="T47" fmla="*/ 2147483647 h 3"/>
              <a:gd name="T48" fmla="*/ 0 w 2"/>
              <a:gd name="T49" fmla="*/ 2147483647 h 3"/>
              <a:gd name="T50" fmla="*/ 0 w 2"/>
              <a:gd name="T51" fmla="*/ 2147483647 h 3"/>
              <a:gd name="T52" fmla="*/ 0 w 2"/>
              <a:gd name="T53" fmla="*/ 2147483647 h 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 h="3">
                <a:moveTo>
                  <a:pt x="0" y="3"/>
                </a:moveTo>
                <a:lnTo>
                  <a:pt x="0" y="3"/>
                </a:lnTo>
                <a:lnTo>
                  <a:pt x="2" y="3"/>
                </a:lnTo>
                <a:lnTo>
                  <a:pt x="0" y="0"/>
                </a:lnTo>
                <a:lnTo>
                  <a:pt x="0" y="3"/>
                </a:lnTo>
                <a:lnTo>
                  <a:pt x="0"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24" name="Line 1187"/>
          <p:cNvSpPr>
            <a:spLocks noChangeShapeType="1"/>
          </p:cNvSpPr>
          <p:nvPr/>
        </p:nvSpPr>
        <p:spPr bwMode="auto">
          <a:xfrm>
            <a:off x="627343" y="590127"/>
            <a:ext cx="1309" cy="1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25" name="Line 1188"/>
          <p:cNvSpPr>
            <a:spLocks noChangeShapeType="1"/>
          </p:cNvSpPr>
          <p:nvPr/>
        </p:nvSpPr>
        <p:spPr bwMode="auto">
          <a:xfrm>
            <a:off x="627343" y="590127"/>
            <a:ext cx="1309" cy="1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26" name="Freeform 1208"/>
          <p:cNvSpPr>
            <a:spLocks/>
          </p:cNvSpPr>
          <p:nvPr/>
        </p:nvSpPr>
        <p:spPr bwMode="auto">
          <a:xfrm>
            <a:off x="654845" y="631513"/>
            <a:ext cx="1310" cy="1799"/>
          </a:xfrm>
          <a:custGeom>
            <a:avLst/>
            <a:gdLst>
              <a:gd name="T0" fmla="*/ 0 w 1587"/>
              <a:gd name="T1" fmla="*/ 0 h 1587"/>
              <a:gd name="T2" fmla="*/ 0 w 1587"/>
              <a:gd name="T3" fmla="*/ 0 h 1587"/>
              <a:gd name="T4" fmla="*/ 0 w 1587"/>
              <a:gd name="T5" fmla="*/ 0 h 1587"/>
              <a:gd name="T6" fmla="*/ 0 60000 65536"/>
              <a:gd name="T7" fmla="*/ 0 60000 65536"/>
              <a:gd name="T8" fmla="*/ 0 60000 65536"/>
            </a:gdLst>
            <a:ahLst/>
            <a:cxnLst>
              <a:cxn ang="T6">
                <a:pos x="T0" y="T1"/>
              </a:cxn>
              <a:cxn ang="T7">
                <a:pos x="T2" y="T3"/>
              </a:cxn>
              <a:cxn ang="T8">
                <a:pos x="T4" y="T5"/>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27" name="Freeform 1210"/>
          <p:cNvSpPr>
            <a:spLocks/>
          </p:cNvSpPr>
          <p:nvPr/>
        </p:nvSpPr>
        <p:spPr bwMode="auto">
          <a:xfrm>
            <a:off x="654845" y="631511"/>
            <a:ext cx="3929" cy="3598"/>
          </a:xfrm>
          <a:custGeom>
            <a:avLst/>
            <a:gdLst>
              <a:gd name="T0" fmla="*/ 0 w 2"/>
              <a:gd name="T1" fmla="*/ 2147483647 h 2"/>
              <a:gd name="T2" fmla="*/ 0 w 2"/>
              <a:gd name="T3" fmla="*/ 2147483647 h 2"/>
              <a:gd name="T4" fmla="*/ 2147483647 w 2"/>
              <a:gd name="T5" fmla="*/ 2147483647 h 2"/>
              <a:gd name="T6" fmla="*/ 2147483647 w 2"/>
              <a:gd name="T7" fmla="*/ 0 h 2"/>
              <a:gd name="T8" fmla="*/ 2147483647 w 2"/>
              <a:gd name="T9" fmla="*/ 0 h 2"/>
              <a:gd name="T10" fmla="*/ 0 w 2"/>
              <a:gd name="T11" fmla="*/ 0 h 2"/>
              <a:gd name="T12" fmla="*/ 0 w 2"/>
              <a:gd name="T13" fmla="*/ 0 h 2"/>
              <a:gd name="T14" fmla="*/ 0 w 2"/>
              <a:gd name="T15" fmla="*/ 0 h 2"/>
              <a:gd name="T16" fmla="*/ 0 w 2"/>
              <a:gd name="T17" fmla="*/ 2147483647 h 2"/>
              <a:gd name="T18" fmla="*/ 0 w 2"/>
              <a:gd name="T19" fmla="*/ 2147483647 h 2"/>
              <a:gd name="T20" fmla="*/ 2147483647 w 2"/>
              <a:gd name="T21" fmla="*/ 2147483647 h 2"/>
              <a:gd name="T22" fmla="*/ 2147483647 w 2"/>
              <a:gd name="T23" fmla="*/ 0 h 2"/>
              <a:gd name="T24" fmla="*/ 2147483647 w 2"/>
              <a:gd name="T25" fmla="*/ 0 h 2"/>
              <a:gd name="T26" fmla="*/ 0 w 2"/>
              <a:gd name="T27" fmla="*/ 0 h 2"/>
              <a:gd name="T28" fmla="*/ 0 w 2"/>
              <a:gd name="T29" fmla="*/ 0 h 2"/>
              <a:gd name="T30" fmla="*/ 0 w 2"/>
              <a:gd name="T31" fmla="*/ 0 h 2"/>
              <a:gd name="T32" fmla="*/ 0 w 2"/>
              <a:gd name="T33" fmla="*/ 2147483647 h 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 h="2">
                <a:moveTo>
                  <a:pt x="0" y="2"/>
                </a:moveTo>
                <a:lnTo>
                  <a:pt x="0" y="2"/>
                </a:lnTo>
                <a:lnTo>
                  <a:pt x="2" y="2"/>
                </a:lnTo>
                <a:lnTo>
                  <a:pt x="2" y="0"/>
                </a:lnTo>
                <a:lnTo>
                  <a:pt x="0" y="0"/>
                </a:lnTo>
                <a:lnTo>
                  <a:pt x="0" y="2"/>
                </a:lnTo>
                <a:lnTo>
                  <a:pt x="2" y="2"/>
                </a:lnTo>
                <a:lnTo>
                  <a:pt x="2" y="0"/>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28" name="Freeform 1214"/>
          <p:cNvSpPr>
            <a:spLocks/>
          </p:cNvSpPr>
          <p:nvPr/>
        </p:nvSpPr>
        <p:spPr bwMode="auto">
          <a:xfrm>
            <a:off x="654845" y="631511"/>
            <a:ext cx="3929" cy="3598"/>
          </a:xfrm>
          <a:custGeom>
            <a:avLst/>
            <a:gdLst>
              <a:gd name="T0" fmla="*/ 0 w 2"/>
              <a:gd name="T1" fmla="*/ 2147483647 h 2"/>
              <a:gd name="T2" fmla="*/ 2147483647 w 2"/>
              <a:gd name="T3" fmla="*/ 2147483647 h 2"/>
              <a:gd name="T4" fmla="*/ 0 w 2"/>
              <a:gd name="T5" fmla="*/ 0 h 2"/>
              <a:gd name="T6" fmla="*/ 0 w 2"/>
              <a:gd name="T7" fmla="*/ 2147483647 h 2"/>
              <a:gd name="T8" fmla="*/ 0 w 2"/>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2"/>
                </a:moveTo>
                <a:lnTo>
                  <a:pt x="2"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29" name="Rectangle 1215"/>
          <p:cNvSpPr>
            <a:spLocks noChangeArrowheads="1"/>
          </p:cNvSpPr>
          <p:nvPr/>
        </p:nvSpPr>
        <p:spPr bwMode="auto">
          <a:xfrm>
            <a:off x="654845" y="710676"/>
            <a:ext cx="1310" cy="179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073" b="0" dirty="0">
              <a:solidFill>
                <a:srgbClr val="021F43"/>
              </a:solidFill>
              <a:cs typeface="Arial" panose="020B0604020202020204" pitchFamily="34" charset="0"/>
            </a:endParaRPr>
          </a:p>
        </p:txBody>
      </p:sp>
      <p:sp>
        <p:nvSpPr>
          <p:cNvPr id="30" name="Freeform 1217"/>
          <p:cNvSpPr>
            <a:spLocks/>
          </p:cNvSpPr>
          <p:nvPr/>
        </p:nvSpPr>
        <p:spPr bwMode="auto">
          <a:xfrm>
            <a:off x="654845" y="710676"/>
            <a:ext cx="1310" cy="1799"/>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31" name="Freeform 1219"/>
          <p:cNvSpPr>
            <a:spLocks/>
          </p:cNvSpPr>
          <p:nvPr/>
        </p:nvSpPr>
        <p:spPr bwMode="auto">
          <a:xfrm>
            <a:off x="805461" y="613521"/>
            <a:ext cx="1309" cy="1799"/>
          </a:xfrm>
          <a:custGeom>
            <a:avLst/>
            <a:gdLst>
              <a:gd name="T0" fmla="*/ 0 w 1587"/>
              <a:gd name="T1" fmla="*/ 0 h 1587"/>
              <a:gd name="T2" fmla="*/ 0 w 1587"/>
              <a:gd name="T3" fmla="*/ 0 h 1587"/>
              <a:gd name="T4" fmla="*/ 0 w 1587"/>
              <a:gd name="T5" fmla="*/ 0 h 1587"/>
              <a:gd name="T6" fmla="*/ 0 60000 65536"/>
              <a:gd name="T7" fmla="*/ 0 60000 65536"/>
              <a:gd name="T8" fmla="*/ 0 60000 65536"/>
            </a:gdLst>
            <a:ahLst/>
            <a:cxnLst>
              <a:cxn ang="T6">
                <a:pos x="T0" y="T1"/>
              </a:cxn>
              <a:cxn ang="T7">
                <a:pos x="T2" y="T3"/>
              </a:cxn>
              <a:cxn ang="T8">
                <a:pos x="T4" y="T5"/>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32" name="Freeform 1221"/>
          <p:cNvSpPr>
            <a:spLocks/>
          </p:cNvSpPr>
          <p:nvPr/>
        </p:nvSpPr>
        <p:spPr bwMode="auto">
          <a:xfrm>
            <a:off x="805462" y="613519"/>
            <a:ext cx="2619" cy="3598"/>
          </a:xfrm>
          <a:custGeom>
            <a:avLst/>
            <a:gdLst>
              <a:gd name="T0" fmla="*/ 2147483647 w 2"/>
              <a:gd name="T1" fmla="*/ 0 h 2"/>
              <a:gd name="T2" fmla="*/ 2147483647 w 2"/>
              <a:gd name="T3" fmla="*/ 0 h 2"/>
              <a:gd name="T4" fmla="*/ 2147483647 w 2"/>
              <a:gd name="T5" fmla="*/ 0 h 2"/>
              <a:gd name="T6" fmla="*/ 0 w 2"/>
              <a:gd name="T7" fmla="*/ 0 h 2"/>
              <a:gd name="T8" fmla="*/ 0 w 2"/>
              <a:gd name="T9" fmla="*/ 0 h 2"/>
              <a:gd name="T10" fmla="*/ 0 w 2"/>
              <a:gd name="T11" fmla="*/ 2147483647 h 2"/>
              <a:gd name="T12" fmla="*/ 2147483647 w 2"/>
              <a:gd name="T13" fmla="*/ 0 h 2"/>
              <a:gd name="T14" fmla="*/ 2147483647 w 2"/>
              <a:gd name="T15" fmla="*/ 0 h 2"/>
              <a:gd name="T16" fmla="*/ 2147483647 w 2"/>
              <a:gd name="T17" fmla="*/ 0 h 2"/>
              <a:gd name="T18" fmla="*/ 0 w 2"/>
              <a:gd name="T19" fmla="*/ 0 h 2"/>
              <a:gd name="T20" fmla="*/ 0 w 2"/>
              <a:gd name="T21" fmla="*/ 0 h 2"/>
              <a:gd name="T22" fmla="*/ 0 w 2"/>
              <a:gd name="T23" fmla="*/ 2147483647 h 2"/>
              <a:gd name="T24" fmla="*/ 2147483647 w 2"/>
              <a:gd name="T25" fmla="*/ 0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2">
                <a:moveTo>
                  <a:pt x="2" y="0"/>
                </a:moveTo>
                <a:lnTo>
                  <a:pt x="2" y="0"/>
                </a:lnTo>
                <a:lnTo>
                  <a:pt x="0" y="0"/>
                </a:lnTo>
                <a:lnTo>
                  <a:pt x="0" y="2"/>
                </a:lnTo>
                <a:lnTo>
                  <a:pt x="2" y="0"/>
                </a:lnTo>
                <a:lnTo>
                  <a:pt x="0" y="0"/>
                </a:lnTo>
                <a:lnTo>
                  <a:pt x="0" y="2"/>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33" name="Freeform 1234"/>
          <p:cNvSpPr>
            <a:spLocks/>
          </p:cNvSpPr>
          <p:nvPr/>
        </p:nvSpPr>
        <p:spPr bwMode="auto">
          <a:xfrm>
            <a:off x="794984" y="624316"/>
            <a:ext cx="2619" cy="1799"/>
          </a:xfrm>
          <a:custGeom>
            <a:avLst/>
            <a:gdLst>
              <a:gd name="T0" fmla="*/ 0 w 2"/>
              <a:gd name="T1" fmla="*/ 0 h 1587"/>
              <a:gd name="T2" fmla="*/ 0 w 2"/>
              <a:gd name="T3" fmla="*/ 0 h 1587"/>
              <a:gd name="T4" fmla="*/ 2147483647 w 2"/>
              <a:gd name="T5" fmla="*/ 0 h 1587"/>
              <a:gd name="T6" fmla="*/ 2147483647 w 2"/>
              <a:gd name="T7" fmla="*/ 0 h 1587"/>
              <a:gd name="T8" fmla="*/ 2147483647 w 2"/>
              <a:gd name="T9" fmla="*/ 0 h 1587"/>
              <a:gd name="T10" fmla="*/ 2147483647 w 2"/>
              <a:gd name="T11" fmla="*/ 0 h 1587"/>
              <a:gd name="T12" fmla="*/ 0 w 2"/>
              <a:gd name="T13" fmla="*/ 0 h 1587"/>
              <a:gd name="T14" fmla="*/ 0 w 2"/>
              <a:gd name="T15" fmla="*/ 0 h 1587"/>
              <a:gd name="T16" fmla="*/ 0 w 2"/>
              <a:gd name="T17" fmla="*/ 0 h 1587"/>
              <a:gd name="T18" fmla="*/ 0 w 2"/>
              <a:gd name="T19" fmla="*/ 0 h 1587"/>
              <a:gd name="T20" fmla="*/ 0 w 2"/>
              <a:gd name="T21" fmla="*/ 0 h 1587"/>
              <a:gd name="T22" fmla="*/ 0 w 2"/>
              <a:gd name="T23" fmla="*/ 0 h 1587"/>
              <a:gd name="T24" fmla="*/ 2147483647 w 2"/>
              <a:gd name="T25" fmla="*/ 0 h 1587"/>
              <a:gd name="T26" fmla="*/ 2147483647 w 2"/>
              <a:gd name="T27" fmla="*/ 0 h 1587"/>
              <a:gd name="T28" fmla="*/ 2147483647 w 2"/>
              <a:gd name="T29" fmla="*/ 0 h 1587"/>
              <a:gd name="T30" fmla="*/ 0 w 2"/>
              <a:gd name="T31" fmla="*/ 0 h 1587"/>
              <a:gd name="T32" fmla="*/ 0 w 2"/>
              <a:gd name="T33" fmla="*/ 0 h 1587"/>
              <a:gd name="T34" fmla="*/ 2147483647 w 2"/>
              <a:gd name="T35" fmla="*/ 0 h 1587"/>
              <a:gd name="T36" fmla="*/ 0 w 2"/>
              <a:gd name="T37" fmla="*/ 0 h 1587"/>
              <a:gd name="T38" fmla="*/ 0 w 2"/>
              <a:gd name="T39" fmla="*/ 0 h 1587"/>
              <a:gd name="T40" fmla="*/ 0 w 2"/>
              <a:gd name="T41" fmla="*/ 0 h 1587"/>
              <a:gd name="T42" fmla="*/ 0 w 2"/>
              <a:gd name="T43" fmla="*/ 0 h 1587"/>
              <a:gd name="T44" fmla="*/ 0 w 2"/>
              <a:gd name="T45" fmla="*/ 0 h 1587"/>
              <a:gd name="T46" fmla="*/ 0 w 2"/>
              <a:gd name="T47" fmla="*/ 0 h 1587"/>
              <a:gd name="T48" fmla="*/ 0 w 2"/>
              <a:gd name="T49" fmla="*/ 0 h 1587"/>
              <a:gd name="T50" fmla="*/ 0 w 2"/>
              <a:gd name="T51" fmla="*/ 0 h 1587"/>
              <a:gd name="T52" fmla="*/ 0 w 2"/>
              <a:gd name="T53" fmla="*/ 0 h 1587"/>
              <a:gd name="T54" fmla="*/ 0 w 2"/>
              <a:gd name="T55" fmla="*/ 0 h 1587"/>
              <a:gd name="T56" fmla="*/ 0 w 2"/>
              <a:gd name="T57" fmla="*/ 0 h 1587"/>
              <a:gd name="T58" fmla="*/ 0 w 2"/>
              <a:gd name="T59" fmla="*/ 0 h 1587"/>
              <a:gd name="T60" fmla="*/ 0 w 2"/>
              <a:gd name="T61" fmla="*/ 0 h 15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 h="1587">
                <a:moveTo>
                  <a:pt x="0" y="0"/>
                </a:moveTo>
                <a:lnTo>
                  <a:pt x="0" y="0"/>
                </a:lnTo>
                <a:lnTo>
                  <a:pt x="2" y="0"/>
                </a:lnTo>
                <a:lnTo>
                  <a:pt x="0" y="0"/>
                </a:lnTo>
                <a:lnTo>
                  <a:pt x="2" y="0"/>
                </a:lnTo>
                <a:lnTo>
                  <a:pt x="0"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34" name="Line 1237"/>
          <p:cNvSpPr>
            <a:spLocks noChangeShapeType="1"/>
          </p:cNvSpPr>
          <p:nvPr/>
        </p:nvSpPr>
        <p:spPr bwMode="auto">
          <a:xfrm>
            <a:off x="801530" y="617120"/>
            <a:ext cx="1310" cy="1799"/>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35" name="Line 1238"/>
          <p:cNvSpPr>
            <a:spLocks noChangeShapeType="1"/>
          </p:cNvSpPr>
          <p:nvPr/>
        </p:nvSpPr>
        <p:spPr bwMode="auto">
          <a:xfrm>
            <a:off x="801530" y="617120"/>
            <a:ext cx="1310" cy="1799"/>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36" name="Freeform 1240"/>
          <p:cNvSpPr>
            <a:spLocks/>
          </p:cNvSpPr>
          <p:nvPr/>
        </p:nvSpPr>
        <p:spPr bwMode="auto">
          <a:xfrm>
            <a:off x="801530" y="613519"/>
            <a:ext cx="1310" cy="3598"/>
          </a:xfrm>
          <a:custGeom>
            <a:avLst/>
            <a:gdLst>
              <a:gd name="T0" fmla="*/ 0 w 1587"/>
              <a:gd name="T1" fmla="*/ 2147483647 h 2"/>
              <a:gd name="T2" fmla="*/ 0 w 1587"/>
              <a:gd name="T3" fmla="*/ 2147483647 h 2"/>
              <a:gd name="T4" fmla="*/ 0 w 1587"/>
              <a:gd name="T5" fmla="*/ 0 h 2"/>
              <a:gd name="T6" fmla="*/ 0 w 1587"/>
              <a:gd name="T7" fmla="*/ 2147483647 h 2"/>
              <a:gd name="T8" fmla="*/ 0 w 1587"/>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7" h="2">
                <a:moveTo>
                  <a:pt x="0" y="2"/>
                </a:moveTo>
                <a:lnTo>
                  <a:pt x="0"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37" name="Freeform 1243"/>
          <p:cNvSpPr>
            <a:spLocks/>
          </p:cNvSpPr>
          <p:nvPr/>
        </p:nvSpPr>
        <p:spPr bwMode="auto">
          <a:xfrm>
            <a:off x="801530" y="609921"/>
            <a:ext cx="3929" cy="3598"/>
          </a:xfrm>
          <a:custGeom>
            <a:avLst/>
            <a:gdLst>
              <a:gd name="T0" fmla="*/ 2147483647 w 2"/>
              <a:gd name="T1" fmla="*/ 2147483647 h 2"/>
              <a:gd name="T2" fmla="*/ 2147483647 w 2"/>
              <a:gd name="T3" fmla="*/ 2147483647 h 2"/>
              <a:gd name="T4" fmla="*/ 2147483647 w 2"/>
              <a:gd name="T5" fmla="*/ 2147483647 h 2"/>
              <a:gd name="T6" fmla="*/ 2147483647 w 2"/>
              <a:gd name="T7" fmla="*/ 2147483647 h 2"/>
              <a:gd name="T8" fmla="*/ 0 w 2"/>
              <a:gd name="T9" fmla="*/ 2147483647 h 2"/>
              <a:gd name="T10" fmla="*/ 0 w 2"/>
              <a:gd name="T11" fmla="*/ 2147483647 h 2"/>
              <a:gd name="T12" fmla="*/ 2147483647 w 2"/>
              <a:gd name="T13" fmla="*/ 2147483647 h 2"/>
              <a:gd name="T14" fmla="*/ 0 w 2"/>
              <a:gd name="T15" fmla="*/ 2147483647 h 2"/>
              <a:gd name="T16" fmla="*/ 0 w 2"/>
              <a:gd name="T17" fmla="*/ 2147483647 h 2"/>
              <a:gd name="T18" fmla="*/ 0 w 2"/>
              <a:gd name="T19" fmla="*/ 2147483647 h 2"/>
              <a:gd name="T20" fmla="*/ 0 w 2"/>
              <a:gd name="T21" fmla="*/ 2147483647 h 2"/>
              <a:gd name="T22" fmla="*/ 0 w 2"/>
              <a:gd name="T23" fmla="*/ 2147483647 h 2"/>
              <a:gd name="T24" fmla="*/ 0 w 2"/>
              <a:gd name="T25" fmla="*/ 2147483647 h 2"/>
              <a:gd name="T26" fmla="*/ 0 w 2"/>
              <a:gd name="T27" fmla="*/ 2147483647 h 2"/>
              <a:gd name="T28" fmla="*/ 0 w 2"/>
              <a:gd name="T29" fmla="*/ 2147483647 h 2"/>
              <a:gd name="T30" fmla="*/ 0 w 2"/>
              <a:gd name="T31" fmla="*/ 2147483647 h 2"/>
              <a:gd name="T32" fmla="*/ 0 w 2"/>
              <a:gd name="T33" fmla="*/ 2147483647 h 2"/>
              <a:gd name="T34" fmla="*/ 0 w 2"/>
              <a:gd name="T35" fmla="*/ 2147483647 h 2"/>
              <a:gd name="T36" fmla="*/ 0 w 2"/>
              <a:gd name="T37" fmla="*/ 2147483647 h 2"/>
              <a:gd name="T38" fmla="*/ 2147483647 w 2"/>
              <a:gd name="T39" fmla="*/ 2147483647 h 2"/>
              <a:gd name="T40" fmla="*/ 2147483647 w 2"/>
              <a:gd name="T41" fmla="*/ 2147483647 h 2"/>
              <a:gd name="T42" fmla="*/ 2147483647 w 2"/>
              <a:gd name="T43" fmla="*/ 2147483647 h 2"/>
              <a:gd name="T44" fmla="*/ 2147483647 w 2"/>
              <a:gd name="T45" fmla="*/ 2147483647 h 2"/>
              <a:gd name="T46" fmla="*/ 2147483647 w 2"/>
              <a:gd name="T47" fmla="*/ 2147483647 h 2"/>
              <a:gd name="T48" fmla="*/ 0 w 2"/>
              <a:gd name="T49" fmla="*/ 0 h 2"/>
              <a:gd name="T50" fmla="*/ 0 w 2"/>
              <a:gd name="T51" fmla="*/ 2147483647 h 2"/>
              <a:gd name="T52" fmla="*/ 0 w 2"/>
              <a:gd name="T53" fmla="*/ 2147483647 h 2"/>
              <a:gd name="T54" fmla="*/ 0 w 2"/>
              <a:gd name="T55" fmla="*/ 2147483647 h 2"/>
              <a:gd name="T56" fmla="*/ 2147483647 w 2"/>
              <a:gd name="T57" fmla="*/ 2147483647 h 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 h="2">
                <a:moveTo>
                  <a:pt x="2" y="2"/>
                </a:moveTo>
                <a:lnTo>
                  <a:pt x="2" y="2"/>
                </a:lnTo>
                <a:lnTo>
                  <a:pt x="0" y="2"/>
                </a:lnTo>
                <a:lnTo>
                  <a:pt x="2" y="2"/>
                </a:lnTo>
                <a:lnTo>
                  <a:pt x="0" y="2"/>
                </a:lnTo>
                <a:lnTo>
                  <a:pt x="2" y="2"/>
                </a:lnTo>
                <a:lnTo>
                  <a:pt x="0" y="0"/>
                </a:lnTo>
                <a:lnTo>
                  <a:pt x="0" y="2"/>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38" name="Freeform 1246"/>
          <p:cNvSpPr>
            <a:spLocks/>
          </p:cNvSpPr>
          <p:nvPr/>
        </p:nvSpPr>
        <p:spPr bwMode="auto">
          <a:xfrm>
            <a:off x="797602" y="620716"/>
            <a:ext cx="3929" cy="3598"/>
          </a:xfrm>
          <a:custGeom>
            <a:avLst/>
            <a:gdLst>
              <a:gd name="T0" fmla="*/ 0 w 2"/>
              <a:gd name="T1" fmla="*/ 2147483647 h 2"/>
              <a:gd name="T2" fmla="*/ 0 w 2"/>
              <a:gd name="T3" fmla="*/ 2147483647 h 2"/>
              <a:gd name="T4" fmla="*/ 2147483647 w 2"/>
              <a:gd name="T5" fmla="*/ 0 h 2"/>
              <a:gd name="T6" fmla="*/ 2147483647 w 2"/>
              <a:gd name="T7" fmla="*/ 0 h 2"/>
              <a:gd name="T8" fmla="*/ 0 w 2"/>
              <a:gd name="T9" fmla="*/ 0 h 2"/>
              <a:gd name="T10" fmla="*/ 0 w 2"/>
              <a:gd name="T11" fmla="*/ 0 h 2"/>
              <a:gd name="T12" fmla="*/ 0 w 2"/>
              <a:gd name="T13" fmla="*/ 2147483647 h 2"/>
              <a:gd name="T14" fmla="*/ 0 w 2"/>
              <a:gd name="T15" fmla="*/ 2147483647 h 2"/>
              <a:gd name="T16" fmla="*/ 2147483647 w 2"/>
              <a:gd name="T17" fmla="*/ 0 h 2"/>
              <a:gd name="T18" fmla="*/ 2147483647 w 2"/>
              <a:gd name="T19" fmla="*/ 0 h 2"/>
              <a:gd name="T20" fmla="*/ 0 w 2"/>
              <a:gd name="T21" fmla="*/ 0 h 2"/>
              <a:gd name="T22" fmla="*/ 0 w 2"/>
              <a:gd name="T23" fmla="*/ 0 h 2"/>
              <a:gd name="T24" fmla="*/ 0 w 2"/>
              <a:gd name="T25" fmla="*/ 0 h 2"/>
              <a:gd name="T26" fmla="*/ 0 w 2"/>
              <a:gd name="T27" fmla="*/ 0 h 2"/>
              <a:gd name="T28" fmla="*/ 0 w 2"/>
              <a:gd name="T29" fmla="*/ 0 h 2"/>
              <a:gd name="T30" fmla="*/ 0 w 2"/>
              <a:gd name="T31" fmla="*/ 0 h 2"/>
              <a:gd name="T32" fmla="*/ 0 w 2"/>
              <a:gd name="T33" fmla="*/ 0 h 2"/>
              <a:gd name="T34" fmla="*/ 0 w 2"/>
              <a:gd name="T35" fmla="*/ 0 h 2"/>
              <a:gd name="T36" fmla="*/ 0 w 2"/>
              <a:gd name="T37" fmla="*/ 0 h 2"/>
              <a:gd name="T38" fmla="*/ 0 w 2"/>
              <a:gd name="T39" fmla="*/ 0 h 2"/>
              <a:gd name="T40" fmla="*/ 0 w 2"/>
              <a:gd name="T41" fmla="*/ 0 h 2"/>
              <a:gd name="T42" fmla="*/ 0 w 2"/>
              <a:gd name="T43" fmla="*/ 0 h 2"/>
              <a:gd name="T44" fmla="*/ 0 w 2"/>
              <a:gd name="T45" fmla="*/ 0 h 2"/>
              <a:gd name="T46" fmla="*/ 0 w 2"/>
              <a:gd name="T47" fmla="*/ 2147483647 h 2"/>
              <a:gd name="T48" fmla="*/ 0 w 2"/>
              <a:gd name="T49" fmla="*/ 2147483647 h 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 h="2">
                <a:moveTo>
                  <a:pt x="0" y="2"/>
                </a:moveTo>
                <a:lnTo>
                  <a:pt x="0" y="2"/>
                </a:lnTo>
                <a:lnTo>
                  <a:pt x="2" y="0"/>
                </a:lnTo>
                <a:lnTo>
                  <a:pt x="0" y="0"/>
                </a:lnTo>
                <a:lnTo>
                  <a:pt x="0" y="2"/>
                </a:lnTo>
                <a:lnTo>
                  <a:pt x="2" y="0"/>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39" name="Freeform 1250"/>
          <p:cNvSpPr>
            <a:spLocks/>
          </p:cNvSpPr>
          <p:nvPr/>
        </p:nvSpPr>
        <p:spPr bwMode="auto">
          <a:xfrm>
            <a:off x="805462" y="600922"/>
            <a:ext cx="2619" cy="1800"/>
          </a:xfrm>
          <a:custGeom>
            <a:avLst/>
            <a:gdLst>
              <a:gd name="T0" fmla="*/ 2147483647 w 2"/>
              <a:gd name="T1" fmla="*/ 0 h 1588"/>
              <a:gd name="T2" fmla="*/ 0 w 2"/>
              <a:gd name="T3" fmla="*/ 0 h 1588"/>
              <a:gd name="T4" fmla="*/ 2147483647 w 2"/>
              <a:gd name="T5" fmla="*/ 0 h 1588"/>
              <a:gd name="T6" fmla="*/ 0 60000 65536"/>
              <a:gd name="T7" fmla="*/ 0 60000 65536"/>
              <a:gd name="T8" fmla="*/ 0 60000 65536"/>
            </a:gdLst>
            <a:ahLst/>
            <a:cxnLst>
              <a:cxn ang="T6">
                <a:pos x="T0" y="T1"/>
              </a:cxn>
              <a:cxn ang="T7">
                <a:pos x="T2" y="T3"/>
              </a:cxn>
              <a:cxn ang="T8">
                <a:pos x="T4" y="T5"/>
              </a:cxn>
            </a:cxnLst>
            <a:rect l="0" t="0" r="r" b="b"/>
            <a:pathLst>
              <a:path w="2" h="1588">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40" name="Freeform 1252"/>
          <p:cNvSpPr>
            <a:spLocks/>
          </p:cNvSpPr>
          <p:nvPr/>
        </p:nvSpPr>
        <p:spPr bwMode="auto">
          <a:xfrm>
            <a:off x="805462" y="597324"/>
            <a:ext cx="2619" cy="8996"/>
          </a:xfrm>
          <a:custGeom>
            <a:avLst/>
            <a:gdLst>
              <a:gd name="T0" fmla="*/ 2147483647 w 2"/>
              <a:gd name="T1" fmla="*/ 2147483647 h 5"/>
              <a:gd name="T2" fmla="*/ 2147483647 w 2"/>
              <a:gd name="T3" fmla="*/ 2147483647 h 5"/>
              <a:gd name="T4" fmla="*/ 0 w 2"/>
              <a:gd name="T5" fmla="*/ 0 h 5"/>
              <a:gd name="T6" fmla="*/ 0 w 2"/>
              <a:gd name="T7" fmla="*/ 2147483647 h 5"/>
              <a:gd name="T8" fmla="*/ 0 w 2"/>
              <a:gd name="T9" fmla="*/ 2147483647 h 5"/>
              <a:gd name="T10" fmla="*/ 2147483647 w 2"/>
              <a:gd name="T11" fmla="*/ 2147483647 h 5"/>
              <a:gd name="T12" fmla="*/ 2147483647 w 2"/>
              <a:gd name="T13" fmla="*/ 2147483647 h 5"/>
              <a:gd name="T14" fmla="*/ 2147483647 w 2"/>
              <a:gd name="T15" fmla="*/ 2147483647 h 5"/>
              <a:gd name="T16" fmla="*/ 0 w 2"/>
              <a:gd name="T17" fmla="*/ 0 h 5"/>
              <a:gd name="T18" fmla="*/ 0 w 2"/>
              <a:gd name="T19" fmla="*/ 2147483647 h 5"/>
              <a:gd name="T20" fmla="*/ 0 w 2"/>
              <a:gd name="T21" fmla="*/ 2147483647 h 5"/>
              <a:gd name="T22" fmla="*/ 2147483647 w 2"/>
              <a:gd name="T23" fmla="*/ 2147483647 h 5"/>
              <a:gd name="T24" fmla="*/ 2147483647 w 2"/>
              <a:gd name="T25" fmla="*/ 2147483647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5">
                <a:moveTo>
                  <a:pt x="2" y="2"/>
                </a:moveTo>
                <a:lnTo>
                  <a:pt x="2" y="2"/>
                </a:lnTo>
                <a:lnTo>
                  <a:pt x="0" y="0"/>
                </a:lnTo>
                <a:lnTo>
                  <a:pt x="0" y="2"/>
                </a:lnTo>
                <a:lnTo>
                  <a:pt x="2" y="5"/>
                </a:lnTo>
                <a:lnTo>
                  <a:pt x="2" y="2"/>
                </a:lnTo>
                <a:lnTo>
                  <a:pt x="0" y="0"/>
                </a:lnTo>
                <a:lnTo>
                  <a:pt x="0" y="2"/>
                </a:lnTo>
                <a:lnTo>
                  <a:pt x="2" y="5"/>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41" name="Freeform 1255"/>
          <p:cNvSpPr>
            <a:spLocks/>
          </p:cNvSpPr>
          <p:nvPr/>
        </p:nvSpPr>
        <p:spPr bwMode="auto">
          <a:xfrm>
            <a:off x="784507" y="624316"/>
            <a:ext cx="2619" cy="1799"/>
          </a:xfrm>
          <a:custGeom>
            <a:avLst/>
            <a:gdLst>
              <a:gd name="T0" fmla="*/ 0 w 2"/>
              <a:gd name="T1" fmla="*/ 0 h 1587"/>
              <a:gd name="T2" fmla="*/ 2147483647 w 2"/>
              <a:gd name="T3" fmla="*/ 0 h 1587"/>
              <a:gd name="T4" fmla="*/ 2147483647 w 2"/>
              <a:gd name="T5" fmla="*/ 0 h 1587"/>
              <a:gd name="T6" fmla="*/ 2147483647 w 2"/>
              <a:gd name="T7" fmla="*/ 0 h 1587"/>
              <a:gd name="T8" fmla="*/ 2147483647 w 2"/>
              <a:gd name="T9" fmla="*/ 0 h 1587"/>
              <a:gd name="T10" fmla="*/ 0 w 2"/>
              <a:gd name="T11" fmla="*/ 0 h 1587"/>
              <a:gd name="T12" fmla="*/ 0 w 2"/>
              <a:gd name="T13" fmla="*/ 0 h 1587"/>
              <a:gd name="T14" fmla="*/ 0 w 2"/>
              <a:gd name="T15" fmla="*/ 0 h 1587"/>
              <a:gd name="T16" fmla="*/ 0 w 2"/>
              <a:gd name="T17" fmla="*/ 0 h 1587"/>
              <a:gd name="T18" fmla="*/ 2147483647 w 2"/>
              <a:gd name="T19" fmla="*/ 0 h 1587"/>
              <a:gd name="T20" fmla="*/ 2147483647 w 2"/>
              <a:gd name="T21" fmla="*/ 0 h 1587"/>
              <a:gd name="T22" fmla="*/ 2147483647 w 2"/>
              <a:gd name="T23" fmla="*/ 0 h 1587"/>
              <a:gd name="T24" fmla="*/ 2147483647 w 2"/>
              <a:gd name="T25" fmla="*/ 0 h 1587"/>
              <a:gd name="T26" fmla="*/ 2147483647 w 2"/>
              <a:gd name="T27" fmla="*/ 0 h 1587"/>
              <a:gd name="T28" fmla="*/ 2147483647 w 2"/>
              <a:gd name="T29" fmla="*/ 0 h 1587"/>
              <a:gd name="T30" fmla="*/ 2147483647 w 2"/>
              <a:gd name="T31" fmla="*/ 0 h 1587"/>
              <a:gd name="T32" fmla="*/ 2147483647 w 2"/>
              <a:gd name="T33" fmla="*/ 0 h 1587"/>
              <a:gd name="T34" fmla="*/ 2147483647 w 2"/>
              <a:gd name="T35" fmla="*/ 0 h 1587"/>
              <a:gd name="T36" fmla="*/ 2147483647 w 2"/>
              <a:gd name="T37" fmla="*/ 0 h 1587"/>
              <a:gd name="T38" fmla="*/ 2147483647 w 2"/>
              <a:gd name="T39" fmla="*/ 0 h 1587"/>
              <a:gd name="T40" fmla="*/ 2147483647 w 2"/>
              <a:gd name="T41" fmla="*/ 0 h 1587"/>
              <a:gd name="T42" fmla="*/ 2147483647 w 2"/>
              <a:gd name="T43" fmla="*/ 0 h 1587"/>
              <a:gd name="T44" fmla="*/ 2147483647 w 2"/>
              <a:gd name="T45" fmla="*/ 0 h 1587"/>
              <a:gd name="T46" fmla="*/ 2147483647 w 2"/>
              <a:gd name="T47" fmla="*/ 0 h 1587"/>
              <a:gd name="T48" fmla="*/ 2147483647 w 2"/>
              <a:gd name="T49" fmla="*/ 0 h 1587"/>
              <a:gd name="T50" fmla="*/ 2147483647 w 2"/>
              <a:gd name="T51" fmla="*/ 0 h 1587"/>
              <a:gd name="T52" fmla="*/ 2147483647 w 2"/>
              <a:gd name="T53" fmla="*/ 0 h 1587"/>
              <a:gd name="T54" fmla="*/ 2147483647 w 2"/>
              <a:gd name="T55" fmla="*/ 0 h 1587"/>
              <a:gd name="T56" fmla="*/ 2147483647 w 2"/>
              <a:gd name="T57" fmla="*/ 0 h 1587"/>
              <a:gd name="T58" fmla="*/ 0 w 2"/>
              <a:gd name="T59" fmla="*/ 0 h 1587"/>
              <a:gd name="T60" fmla="*/ 0 w 2"/>
              <a:gd name="T61" fmla="*/ 0 h 1587"/>
              <a:gd name="T62" fmla="*/ 0 w 2"/>
              <a:gd name="T63" fmla="*/ 0 h 158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 h="1587">
                <a:moveTo>
                  <a:pt x="0" y="0"/>
                </a:moveTo>
                <a:lnTo>
                  <a:pt x="2" y="0"/>
                </a:lnTo>
                <a:lnTo>
                  <a:pt x="0"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42" name="Rectangle 1256"/>
          <p:cNvSpPr>
            <a:spLocks noChangeArrowheads="1"/>
          </p:cNvSpPr>
          <p:nvPr/>
        </p:nvSpPr>
        <p:spPr bwMode="auto">
          <a:xfrm>
            <a:off x="794983" y="624316"/>
            <a:ext cx="1309" cy="179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073" b="0" dirty="0">
              <a:solidFill>
                <a:srgbClr val="021F43"/>
              </a:solidFill>
              <a:cs typeface="Arial" panose="020B0604020202020204" pitchFamily="34" charset="0"/>
            </a:endParaRPr>
          </a:p>
        </p:txBody>
      </p:sp>
      <p:sp>
        <p:nvSpPr>
          <p:cNvPr id="43" name="Freeform 1258"/>
          <p:cNvSpPr>
            <a:spLocks/>
          </p:cNvSpPr>
          <p:nvPr/>
        </p:nvSpPr>
        <p:spPr bwMode="auto">
          <a:xfrm>
            <a:off x="794983" y="624316"/>
            <a:ext cx="1309" cy="1799"/>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44" name="Freeform 1266"/>
          <p:cNvSpPr>
            <a:spLocks/>
          </p:cNvSpPr>
          <p:nvPr/>
        </p:nvSpPr>
        <p:spPr bwMode="auto">
          <a:xfrm>
            <a:off x="801530" y="606325"/>
            <a:ext cx="1310" cy="1799"/>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w 1587"/>
              <a:gd name="T63" fmla="*/ 0 h 1587"/>
              <a:gd name="T64" fmla="*/ 0 w 1587"/>
              <a:gd name="T65" fmla="*/ 0 h 1587"/>
              <a:gd name="T66" fmla="*/ 0 w 1587"/>
              <a:gd name="T67" fmla="*/ 0 h 1587"/>
              <a:gd name="T68" fmla="*/ 0 w 1587"/>
              <a:gd name="T69" fmla="*/ 0 h 1587"/>
              <a:gd name="T70" fmla="*/ 0 w 1587"/>
              <a:gd name="T71" fmla="*/ 0 h 1587"/>
              <a:gd name="T72" fmla="*/ 0 w 1587"/>
              <a:gd name="T73" fmla="*/ 0 h 1587"/>
              <a:gd name="T74" fmla="*/ 0 w 1587"/>
              <a:gd name="T75" fmla="*/ 0 h 1587"/>
              <a:gd name="T76" fmla="*/ 0 w 1587"/>
              <a:gd name="T77" fmla="*/ 0 h 1587"/>
              <a:gd name="T78" fmla="*/ 0 w 1587"/>
              <a:gd name="T79" fmla="*/ 0 h 1587"/>
              <a:gd name="T80" fmla="*/ 0 w 1587"/>
              <a:gd name="T81" fmla="*/ 0 h 1587"/>
              <a:gd name="T82" fmla="*/ 0 w 1587"/>
              <a:gd name="T83" fmla="*/ 0 h 1587"/>
              <a:gd name="T84" fmla="*/ 0 w 1587"/>
              <a:gd name="T85" fmla="*/ 0 h 1587"/>
              <a:gd name="T86" fmla="*/ 0 w 1587"/>
              <a:gd name="T87" fmla="*/ 0 h 15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45" name="Freeform 1269"/>
          <p:cNvSpPr>
            <a:spLocks/>
          </p:cNvSpPr>
          <p:nvPr/>
        </p:nvSpPr>
        <p:spPr bwMode="auto">
          <a:xfrm>
            <a:off x="801530" y="600927"/>
            <a:ext cx="3929" cy="5398"/>
          </a:xfrm>
          <a:custGeom>
            <a:avLst/>
            <a:gdLst>
              <a:gd name="T0" fmla="*/ 0 w 2"/>
              <a:gd name="T1" fmla="*/ 2147483647 h 3"/>
              <a:gd name="T2" fmla="*/ 2147483647 w 2"/>
              <a:gd name="T3" fmla="*/ 0 h 3"/>
              <a:gd name="T4" fmla="*/ 2147483647 w 2"/>
              <a:gd name="T5" fmla="*/ 0 h 3"/>
              <a:gd name="T6" fmla="*/ 2147483647 w 2"/>
              <a:gd name="T7" fmla="*/ 0 h 3"/>
              <a:gd name="T8" fmla="*/ 2147483647 w 2"/>
              <a:gd name="T9" fmla="*/ 0 h 3"/>
              <a:gd name="T10" fmla="*/ 0 w 2"/>
              <a:gd name="T11" fmla="*/ 0 h 3"/>
              <a:gd name="T12" fmla="*/ 0 w 2"/>
              <a:gd name="T13" fmla="*/ 0 h 3"/>
              <a:gd name="T14" fmla="*/ 0 w 2"/>
              <a:gd name="T15" fmla="*/ 2147483647 h 3"/>
              <a:gd name="T16" fmla="*/ 0 w 2"/>
              <a:gd name="T17" fmla="*/ 2147483647 h 3"/>
              <a:gd name="T18" fmla="*/ 2147483647 w 2"/>
              <a:gd name="T19" fmla="*/ 0 h 3"/>
              <a:gd name="T20" fmla="*/ 2147483647 w 2"/>
              <a:gd name="T21" fmla="*/ 0 h 3"/>
              <a:gd name="T22" fmla="*/ 0 w 2"/>
              <a:gd name="T23" fmla="*/ 0 h 3"/>
              <a:gd name="T24" fmla="*/ 0 w 2"/>
              <a:gd name="T25" fmla="*/ 0 h 3"/>
              <a:gd name="T26" fmla="*/ 0 w 2"/>
              <a:gd name="T27" fmla="*/ 0 h 3"/>
              <a:gd name="T28" fmla="*/ 0 w 2"/>
              <a:gd name="T29" fmla="*/ 0 h 3"/>
              <a:gd name="T30" fmla="*/ 0 w 2"/>
              <a:gd name="T31" fmla="*/ 0 h 3"/>
              <a:gd name="T32" fmla="*/ 0 w 2"/>
              <a:gd name="T33" fmla="*/ 0 h 3"/>
              <a:gd name="T34" fmla="*/ 0 w 2"/>
              <a:gd name="T35" fmla="*/ 0 h 3"/>
              <a:gd name="T36" fmla="*/ 0 w 2"/>
              <a:gd name="T37" fmla="*/ 0 h 3"/>
              <a:gd name="T38" fmla="*/ 0 w 2"/>
              <a:gd name="T39" fmla="*/ 2147483647 h 3"/>
              <a:gd name="T40" fmla="*/ 0 w 2"/>
              <a:gd name="T41" fmla="*/ 2147483647 h 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 h="3">
                <a:moveTo>
                  <a:pt x="0" y="3"/>
                </a:moveTo>
                <a:lnTo>
                  <a:pt x="2" y="0"/>
                </a:lnTo>
                <a:lnTo>
                  <a:pt x="0" y="0"/>
                </a:lnTo>
                <a:lnTo>
                  <a:pt x="0" y="3"/>
                </a:lnTo>
                <a:lnTo>
                  <a:pt x="2" y="0"/>
                </a:lnTo>
                <a:lnTo>
                  <a:pt x="0"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46" name="Line 1270"/>
          <p:cNvSpPr>
            <a:spLocks noChangeShapeType="1"/>
          </p:cNvSpPr>
          <p:nvPr/>
        </p:nvSpPr>
        <p:spPr bwMode="auto">
          <a:xfrm>
            <a:off x="801530" y="600922"/>
            <a:ext cx="1310" cy="1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47" name="Line 1271"/>
          <p:cNvSpPr>
            <a:spLocks noChangeShapeType="1"/>
          </p:cNvSpPr>
          <p:nvPr/>
        </p:nvSpPr>
        <p:spPr bwMode="auto">
          <a:xfrm>
            <a:off x="801530" y="600922"/>
            <a:ext cx="1310" cy="1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48" name="Rectangle 1272"/>
          <p:cNvSpPr>
            <a:spLocks noChangeArrowheads="1"/>
          </p:cNvSpPr>
          <p:nvPr/>
        </p:nvSpPr>
        <p:spPr bwMode="auto">
          <a:xfrm>
            <a:off x="801530" y="600922"/>
            <a:ext cx="1310" cy="1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073" b="0" dirty="0">
              <a:solidFill>
                <a:srgbClr val="021F43"/>
              </a:solidFill>
              <a:cs typeface="Arial" panose="020B0604020202020204" pitchFamily="34" charset="0"/>
            </a:endParaRPr>
          </a:p>
        </p:txBody>
      </p:sp>
      <p:sp>
        <p:nvSpPr>
          <p:cNvPr id="49" name="Rectangle 1273"/>
          <p:cNvSpPr>
            <a:spLocks noChangeArrowheads="1"/>
          </p:cNvSpPr>
          <p:nvPr/>
        </p:nvSpPr>
        <p:spPr bwMode="auto">
          <a:xfrm>
            <a:off x="801530" y="600922"/>
            <a:ext cx="1310" cy="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073" b="0" dirty="0">
              <a:solidFill>
                <a:srgbClr val="021F43"/>
              </a:solidFill>
              <a:cs typeface="Arial" panose="020B0604020202020204" pitchFamily="34" charset="0"/>
            </a:endParaRPr>
          </a:p>
        </p:txBody>
      </p:sp>
      <p:sp>
        <p:nvSpPr>
          <p:cNvPr id="50" name="Line 1274"/>
          <p:cNvSpPr>
            <a:spLocks noChangeShapeType="1"/>
          </p:cNvSpPr>
          <p:nvPr/>
        </p:nvSpPr>
        <p:spPr bwMode="auto">
          <a:xfrm>
            <a:off x="801530" y="597323"/>
            <a:ext cx="1310" cy="1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51" name="Line 1275"/>
          <p:cNvSpPr>
            <a:spLocks noChangeShapeType="1"/>
          </p:cNvSpPr>
          <p:nvPr/>
        </p:nvSpPr>
        <p:spPr bwMode="auto">
          <a:xfrm>
            <a:off x="801530" y="597323"/>
            <a:ext cx="1310" cy="1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52" name="Freeform 1277"/>
          <p:cNvSpPr>
            <a:spLocks/>
          </p:cNvSpPr>
          <p:nvPr/>
        </p:nvSpPr>
        <p:spPr bwMode="auto">
          <a:xfrm>
            <a:off x="801530" y="593728"/>
            <a:ext cx="1310" cy="3598"/>
          </a:xfrm>
          <a:custGeom>
            <a:avLst/>
            <a:gdLst>
              <a:gd name="T0" fmla="*/ 0 w 1587"/>
              <a:gd name="T1" fmla="*/ 2147483647 h 2"/>
              <a:gd name="T2" fmla="*/ 0 w 1587"/>
              <a:gd name="T3" fmla="*/ 2147483647 h 2"/>
              <a:gd name="T4" fmla="*/ 0 w 1587"/>
              <a:gd name="T5" fmla="*/ 0 h 2"/>
              <a:gd name="T6" fmla="*/ 0 w 1587"/>
              <a:gd name="T7" fmla="*/ 2147483647 h 2"/>
              <a:gd name="T8" fmla="*/ 0 w 1587"/>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7" h="2">
                <a:moveTo>
                  <a:pt x="0" y="2"/>
                </a:moveTo>
                <a:lnTo>
                  <a:pt x="0"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53" name="Freeform 1287"/>
          <p:cNvSpPr>
            <a:spLocks/>
          </p:cNvSpPr>
          <p:nvPr/>
        </p:nvSpPr>
        <p:spPr bwMode="auto">
          <a:xfrm>
            <a:off x="791054" y="582933"/>
            <a:ext cx="3929" cy="3598"/>
          </a:xfrm>
          <a:custGeom>
            <a:avLst/>
            <a:gdLst>
              <a:gd name="T0" fmla="*/ 0 w 2"/>
              <a:gd name="T1" fmla="*/ 0 h 2"/>
              <a:gd name="T2" fmla="*/ 0 w 2"/>
              <a:gd name="T3" fmla="*/ 2147483647 h 2"/>
              <a:gd name="T4" fmla="*/ 2147483647 w 2"/>
              <a:gd name="T5" fmla="*/ 2147483647 h 2"/>
              <a:gd name="T6" fmla="*/ 2147483647 w 2"/>
              <a:gd name="T7" fmla="*/ 2147483647 h 2"/>
              <a:gd name="T8" fmla="*/ 2147483647 w 2"/>
              <a:gd name="T9" fmla="*/ 2147483647 h 2"/>
              <a:gd name="T10" fmla="*/ 2147483647 w 2"/>
              <a:gd name="T11" fmla="*/ 0 h 2"/>
              <a:gd name="T12" fmla="*/ 0 w 2"/>
              <a:gd name="T13" fmla="*/ 0 h 2"/>
              <a:gd name="T14" fmla="*/ 0 w 2"/>
              <a:gd name="T15" fmla="*/ 0 h 2"/>
              <a:gd name="T16" fmla="*/ 0 w 2"/>
              <a:gd name="T17" fmla="*/ 2147483647 h 2"/>
              <a:gd name="T18" fmla="*/ 0 w 2"/>
              <a:gd name="T19" fmla="*/ 2147483647 h 2"/>
              <a:gd name="T20" fmla="*/ 0 w 2"/>
              <a:gd name="T21" fmla="*/ 2147483647 h 2"/>
              <a:gd name="T22" fmla="*/ 0 w 2"/>
              <a:gd name="T23" fmla="*/ 2147483647 h 2"/>
              <a:gd name="T24" fmla="*/ 2147483647 w 2"/>
              <a:gd name="T25" fmla="*/ 2147483647 h 2"/>
              <a:gd name="T26" fmla="*/ 2147483647 w 2"/>
              <a:gd name="T27" fmla="*/ 2147483647 h 2"/>
              <a:gd name="T28" fmla="*/ 0 w 2"/>
              <a:gd name="T29" fmla="*/ 0 h 2"/>
              <a:gd name="T30" fmla="*/ 0 w 2"/>
              <a:gd name="T31" fmla="*/ 0 h 2"/>
              <a:gd name="T32" fmla="*/ 0 w 2"/>
              <a:gd name="T33" fmla="*/ 0 h 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 h="2">
                <a:moveTo>
                  <a:pt x="0" y="0"/>
                </a:moveTo>
                <a:lnTo>
                  <a:pt x="0" y="2"/>
                </a:lnTo>
                <a:lnTo>
                  <a:pt x="2" y="2"/>
                </a:lnTo>
                <a:lnTo>
                  <a:pt x="2" y="0"/>
                </a:lnTo>
                <a:lnTo>
                  <a:pt x="0" y="0"/>
                </a:lnTo>
                <a:lnTo>
                  <a:pt x="0" y="2"/>
                </a:lnTo>
                <a:lnTo>
                  <a:pt x="2"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54" name="Freeform 1290"/>
          <p:cNvSpPr>
            <a:spLocks/>
          </p:cNvSpPr>
          <p:nvPr/>
        </p:nvSpPr>
        <p:spPr bwMode="auto">
          <a:xfrm>
            <a:off x="791054" y="586531"/>
            <a:ext cx="3929" cy="3598"/>
          </a:xfrm>
          <a:custGeom>
            <a:avLst/>
            <a:gdLst>
              <a:gd name="T0" fmla="*/ 0 w 2"/>
              <a:gd name="T1" fmla="*/ 2147483647 h 2"/>
              <a:gd name="T2" fmla="*/ 0 w 2"/>
              <a:gd name="T3" fmla="*/ 2147483647 h 2"/>
              <a:gd name="T4" fmla="*/ 2147483647 w 2"/>
              <a:gd name="T5" fmla="*/ 2147483647 h 2"/>
              <a:gd name="T6" fmla="*/ 2147483647 w 2"/>
              <a:gd name="T7" fmla="*/ 2147483647 h 2"/>
              <a:gd name="T8" fmla="*/ 2147483647 w 2"/>
              <a:gd name="T9" fmla="*/ 2147483647 h 2"/>
              <a:gd name="T10" fmla="*/ 2147483647 w 2"/>
              <a:gd name="T11" fmla="*/ 0 h 2"/>
              <a:gd name="T12" fmla="*/ 0 w 2"/>
              <a:gd name="T13" fmla="*/ 0 h 2"/>
              <a:gd name="T14" fmla="*/ 0 w 2"/>
              <a:gd name="T15" fmla="*/ 0 h 2"/>
              <a:gd name="T16" fmla="*/ 0 w 2"/>
              <a:gd name="T17" fmla="*/ 0 h 2"/>
              <a:gd name="T18" fmla="*/ 0 w 2"/>
              <a:gd name="T19" fmla="*/ 0 h 2"/>
              <a:gd name="T20" fmla="*/ 2147483647 w 2"/>
              <a:gd name="T21" fmla="*/ 0 h 2"/>
              <a:gd name="T22" fmla="*/ 0 w 2"/>
              <a:gd name="T23" fmla="*/ 0 h 2"/>
              <a:gd name="T24" fmla="*/ 0 w 2"/>
              <a:gd name="T25" fmla="*/ 0 h 2"/>
              <a:gd name="T26" fmla="*/ 0 w 2"/>
              <a:gd name="T27" fmla="*/ 0 h 2"/>
              <a:gd name="T28" fmla="*/ 0 w 2"/>
              <a:gd name="T29" fmla="*/ 0 h 2"/>
              <a:gd name="T30" fmla="*/ 0 w 2"/>
              <a:gd name="T31" fmla="*/ 2147483647 h 2"/>
              <a:gd name="T32" fmla="*/ 0 w 2"/>
              <a:gd name="T33" fmla="*/ 2147483647 h 2"/>
              <a:gd name="T34" fmla="*/ 0 w 2"/>
              <a:gd name="T35" fmla="*/ 2147483647 h 2"/>
              <a:gd name="T36" fmla="*/ 0 w 2"/>
              <a:gd name="T37" fmla="*/ 0 h 2"/>
              <a:gd name="T38" fmla="*/ 0 w 2"/>
              <a:gd name="T39" fmla="*/ 0 h 2"/>
              <a:gd name="T40" fmla="*/ 0 w 2"/>
              <a:gd name="T41" fmla="*/ 0 h 2"/>
              <a:gd name="T42" fmla="*/ 0 w 2"/>
              <a:gd name="T43" fmla="*/ 0 h 2"/>
              <a:gd name="T44" fmla="*/ 0 w 2"/>
              <a:gd name="T45" fmla="*/ 0 h 2"/>
              <a:gd name="T46" fmla="*/ 0 w 2"/>
              <a:gd name="T47" fmla="*/ 0 h 2"/>
              <a:gd name="T48" fmla="*/ 0 w 2"/>
              <a:gd name="T49" fmla="*/ 2147483647 h 2"/>
              <a:gd name="T50" fmla="*/ 2147483647 w 2"/>
              <a:gd name="T51" fmla="*/ 2147483647 h 2"/>
              <a:gd name="T52" fmla="*/ 2147483647 w 2"/>
              <a:gd name="T53" fmla="*/ 0 h 2"/>
              <a:gd name="T54" fmla="*/ 2147483647 w 2"/>
              <a:gd name="T55" fmla="*/ 0 h 2"/>
              <a:gd name="T56" fmla="*/ 0 w 2"/>
              <a:gd name="T57" fmla="*/ 0 h 2"/>
              <a:gd name="T58" fmla="*/ 0 w 2"/>
              <a:gd name="T59" fmla="*/ 0 h 2"/>
              <a:gd name="T60" fmla="*/ 0 w 2"/>
              <a:gd name="T61" fmla="*/ 2147483647 h 2"/>
              <a:gd name="T62" fmla="*/ 0 w 2"/>
              <a:gd name="T63" fmla="*/ 2147483647 h 2"/>
              <a:gd name="T64" fmla="*/ 2147483647 w 2"/>
              <a:gd name="T65" fmla="*/ 2147483647 h 2"/>
              <a:gd name="T66" fmla="*/ 2147483647 w 2"/>
              <a:gd name="T67" fmla="*/ 2147483647 h 2"/>
              <a:gd name="T68" fmla="*/ 0 w 2"/>
              <a:gd name="T69" fmla="*/ 2147483647 h 2"/>
              <a:gd name="T70" fmla="*/ 0 w 2"/>
              <a:gd name="T71" fmla="*/ 2147483647 h 2"/>
              <a:gd name="T72" fmla="*/ 0 w 2"/>
              <a:gd name="T73" fmla="*/ 2147483647 h 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 h="2">
                <a:moveTo>
                  <a:pt x="0" y="2"/>
                </a:moveTo>
                <a:lnTo>
                  <a:pt x="0" y="2"/>
                </a:lnTo>
                <a:lnTo>
                  <a:pt x="2" y="2"/>
                </a:lnTo>
                <a:lnTo>
                  <a:pt x="2" y="0"/>
                </a:lnTo>
                <a:lnTo>
                  <a:pt x="0" y="0"/>
                </a:lnTo>
                <a:lnTo>
                  <a:pt x="2" y="0"/>
                </a:lnTo>
                <a:lnTo>
                  <a:pt x="0" y="0"/>
                </a:lnTo>
                <a:lnTo>
                  <a:pt x="0" y="2"/>
                </a:lnTo>
                <a:lnTo>
                  <a:pt x="0" y="0"/>
                </a:lnTo>
                <a:lnTo>
                  <a:pt x="0" y="2"/>
                </a:lnTo>
                <a:lnTo>
                  <a:pt x="2" y="2"/>
                </a:lnTo>
                <a:lnTo>
                  <a:pt x="2" y="0"/>
                </a:lnTo>
                <a:lnTo>
                  <a:pt x="0" y="0"/>
                </a:lnTo>
                <a:lnTo>
                  <a:pt x="0" y="2"/>
                </a:lnTo>
                <a:lnTo>
                  <a:pt x="2" y="2"/>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s-ES" sz="1650">
              <a:solidFill>
                <a:srgbClr val="002345"/>
              </a:solidFill>
            </a:endParaRPr>
          </a:p>
        </p:txBody>
      </p:sp>
      <p:sp>
        <p:nvSpPr>
          <p:cNvPr id="55" name="Rectangle 1335"/>
          <p:cNvSpPr>
            <a:spLocks noChangeArrowheads="1"/>
          </p:cNvSpPr>
          <p:nvPr/>
        </p:nvSpPr>
        <p:spPr bwMode="auto">
          <a:xfrm>
            <a:off x="514712" y="575733"/>
            <a:ext cx="2619" cy="1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073" b="0" dirty="0">
              <a:solidFill>
                <a:srgbClr val="021F43"/>
              </a:solidFill>
              <a:cs typeface="Arial" panose="020B0604020202020204" pitchFamily="34" charset="0"/>
            </a:endParaRPr>
          </a:p>
        </p:txBody>
      </p:sp>
      <p:sp>
        <p:nvSpPr>
          <p:cNvPr id="56" name="Rectangle 1336"/>
          <p:cNvSpPr>
            <a:spLocks noChangeArrowheads="1"/>
          </p:cNvSpPr>
          <p:nvPr/>
        </p:nvSpPr>
        <p:spPr bwMode="auto">
          <a:xfrm>
            <a:off x="522568" y="561340"/>
            <a:ext cx="1309" cy="1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073" b="0" dirty="0">
              <a:solidFill>
                <a:srgbClr val="021F43"/>
              </a:solidFill>
              <a:cs typeface="Arial" panose="020B0604020202020204" pitchFamily="34" charset="0"/>
            </a:endParaRPr>
          </a:p>
        </p:txBody>
      </p:sp>
      <p:sp>
        <p:nvSpPr>
          <p:cNvPr id="57" name="Rectangle 1337"/>
          <p:cNvSpPr>
            <a:spLocks noChangeArrowheads="1"/>
          </p:cNvSpPr>
          <p:nvPr/>
        </p:nvSpPr>
        <p:spPr bwMode="auto">
          <a:xfrm>
            <a:off x="522568" y="561340"/>
            <a:ext cx="1309" cy="1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073" b="0" dirty="0">
              <a:solidFill>
                <a:srgbClr val="021F43"/>
              </a:solidFill>
              <a:cs typeface="Arial" panose="020B0604020202020204" pitchFamily="34" charset="0"/>
            </a:endParaRPr>
          </a:p>
        </p:txBody>
      </p:sp>
      <p:sp>
        <p:nvSpPr>
          <p:cNvPr id="58" name="Rectangle 1340"/>
          <p:cNvSpPr>
            <a:spLocks noChangeArrowheads="1"/>
          </p:cNvSpPr>
          <p:nvPr/>
        </p:nvSpPr>
        <p:spPr bwMode="auto">
          <a:xfrm>
            <a:off x="514712" y="575733"/>
            <a:ext cx="2619" cy="1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073" b="0" dirty="0">
              <a:solidFill>
                <a:srgbClr val="021F43"/>
              </a:solidFill>
              <a:cs typeface="Arial" panose="020B0604020202020204" pitchFamily="34" charset="0"/>
            </a:endParaRPr>
          </a:p>
        </p:txBody>
      </p:sp>
      <p:sp>
        <p:nvSpPr>
          <p:cNvPr id="59" name="Rectangle 1341"/>
          <p:cNvSpPr>
            <a:spLocks noChangeArrowheads="1"/>
          </p:cNvSpPr>
          <p:nvPr/>
        </p:nvSpPr>
        <p:spPr bwMode="auto">
          <a:xfrm>
            <a:off x="514712" y="575733"/>
            <a:ext cx="2619" cy="1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073" b="0" dirty="0">
              <a:solidFill>
                <a:srgbClr val="021F43"/>
              </a:solidFill>
              <a:cs typeface="Arial" panose="020B0604020202020204" pitchFamily="34" charset="0"/>
            </a:endParaRPr>
          </a:p>
        </p:txBody>
      </p:sp>
      <p:sp>
        <p:nvSpPr>
          <p:cNvPr id="60" name="Rectangle 1342"/>
          <p:cNvSpPr>
            <a:spLocks noChangeArrowheads="1"/>
          </p:cNvSpPr>
          <p:nvPr/>
        </p:nvSpPr>
        <p:spPr bwMode="auto">
          <a:xfrm>
            <a:off x="514712" y="575733"/>
            <a:ext cx="2619" cy="1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073" b="0" dirty="0">
              <a:solidFill>
                <a:srgbClr val="021F43"/>
              </a:solidFill>
              <a:cs typeface="Arial" panose="020B0604020202020204" pitchFamily="34" charset="0"/>
            </a:endParaRPr>
          </a:p>
        </p:txBody>
      </p:sp>
      <p:sp>
        <p:nvSpPr>
          <p:cNvPr id="61" name="Rectangle 1343"/>
          <p:cNvSpPr>
            <a:spLocks noChangeArrowheads="1"/>
          </p:cNvSpPr>
          <p:nvPr/>
        </p:nvSpPr>
        <p:spPr bwMode="auto">
          <a:xfrm>
            <a:off x="514712" y="575733"/>
            <a:ext cx="2619" cy="1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073" b="0" dirty="0">
              <a:solidFill>
                <a:srgbClr val="021F43"/>
              </a:solidFill>
              <a:cs typeface="Arial" panose="020B0604020202020204" pitchFamily="34" charset="0"/>
            </a:endParaRPr>
          </a:p>
        </p:txBody>
      </p:sp>
      <p:sp>
        <p:nvSpPr>
          <p:cNvPr id="62" name="Rectangle 1344"/>
          <p:cNvSpPr>
            <a:spLocks noChangeArrowheads="1"/>
          </p:cNvSpPr>
          <p:nvPr/>
        </p:nvSpPr>
        <p:spPr bwMode="auto">
          <a:xfrm>
            <a:off x="512091" y="550549"/>
            <a:ext cx="1309" cy="359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073" b="0" dirty="0">
              <a:solidFill>
                <a:srgbClr val="021F43"/>
              </a:solidFill>
              <a:cs typeface="Arial" panose="020B0604020202020204" pitchFamily="34" charset="0"/>
            </a:endParaRPr>
          </a:p>
        </p:txBody>
      </p:sp>
      <p:sp>
        <p:nvSpPr>
          <p:cNvPr id="331" name="Content Placeholder 330"/>
          <p:cNvSpPr>
            <a:spLocks noGrp="1"/>
          </p:cNvSpPr>
          <p:nvPr>
            <p:ph sz="quarter" idx="10"/>
          </p:nvPr>
        </p:nvSpPr>
        <p:spPr>
          <a:xfrm>
            <a:off x="377229" y="1989556"/>
            <a:ext cx="9284336" cy="5214311"/>
          </a:xfrm>
        </p:spPr>
        <p:txBody>
          <a:bodyPr>
            <a:normAutofit/>
          </a:bodyPr>
          <a:lstStyle>
            <a:lvl1pPr>
              <a:lnSpc>
                <a:spcPct val="130000"/>
              </a:lnSpc>
              <a:spcBef>
                <a:spcPts val="990"/>
              </a:spcBef>
              <a:defRPr>
                <a:solidFill>
                  <a:srgbClr val="7F7F7F"/>
                </a:solidFill>
              </a:defRPr>
            </a:lvl1pPr>
            <a:lvl2pPr>
              <a:lnSpc>
                <a:spcPct val="130000"/>
              </a:lnSpc>
              <a:spcBef>
                <a:spcPts val="990"/>
              </a:spcBef>
              <a:buClr>
                <a:schemeClr val="tx2">
                  <a:lumMod val="50000"/>
                  <a:lumOff val="50000"/>
                </a:schemeClr>
              </a:buClr>
              <a:defRPr>
                <a:solidFill>
                  <a:srgbClr val="7F7F7F"/>
                </a:solidFill>
              </a:defRPr>
            </a:lvl2pPr>
            <a:lvl3pPr marL="460172">
              <a:lnSpc>
                <a:spcPct val="130000"/>
              </a:lnSpc>
              <a:spcBef>
                <a:spcPts val="0"/>
              </a:spcBef>
              <a:buClr>
                <a:schemeClr val="tx2">
                  <a:lumMod val="50000"/>
                  <a:lumOff val="50000"/>
                </a:schemeClr>
              </a:buClr>
              <a:defRPr>
                <a:solidFill>
                  <a:srgbClr val="7F7F7F"/>
                </a:solidFill>
              </a:defRPr>
            </a:lvl3pPr>
            <a:lvl4pPr>
              <a:lnSpc>
                <a:spcPct val="130000"/>
              </a:lnSpc>
              <a:spcBef>
                <a:spcPts val="0"/>
              </a:spcBef>
              <a:buClr>
                <a:schemeClr val="tx2">
                  <a:lumMod val="50000"/>
                  <a:lumOff val="50000"/>
                </a:schemeClr>
              </a:buClr>
              <a:defRPr>
                <a:solidFill>
                  <a:srgbClr val="7F7F7F"/>
                </a:solidFill>
              </a:defRPr>
            </a:lvl4pPr>
            <a:lvl5pPr>
              <a:lnSpc>
                <a:spcPct val="130000"/>
              </a:lnSpc>
              <a:spcBef>
                <a:spcPts val="0"/>
              </a:spcBef>
              <a:buClr>
                <a:schemeClr val="tx2">
                  <a:lumMod val="50000"/>
                  <a:lumOff val="50000"/>
                </a:schemeClr>
              </a:buClr>
              <a:defRPr>
                <a:solidFill>
                  <a:srgbClr val="7F7F7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4" name="Slide Number Placeholder 7"/>
          <p:cNvSpPr>
            <a:spLocks noGrp="1"/>
          </p:cNvSpPr>
          <p:nvPr>
            <p:ph type="sldNum" sz="quarter" idx="12"/>
          </p:nvPr>
        </p:nvSpPr>
        <p:spPr>
          <a:xfrm>
            <a:off x="9053870" y="7203867"/>
            <a:ext cx="607695" cy="406612"/>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0D2F5C2F-E021-4B57-AE45-F56E939F97A9}" type="slidenum">
              <a:rPr lang="en-US" altLang="en-US">
                <a:solidFill>
                  <a:srgbClr val="002345"/>
                </a:solidFill>
              </a:rPr>
              <a:pPr>
                <a:defRPr/>
              </a:pPr>
              <a:t>‹#›</a:t>
            </a:fld>
            <a:endParaRPr lang="en-US" altLang="en-US">
              <a:solidFill>
                <a:srgbClr val="002345"/>
              </a:solidFill>
            </a:endParaRPr>
          </a:p>
        </p:txBody>
      </p:sp>
      <p:pic>
        <p:nvPicPr>
          <p:cNvPr id="2150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68099" y="1"/>
            <a:ext cx="3490301" cy="933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7196"/>
            <a:ext cx="2385472" cy="940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9068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4.xml"/><Relationship Id="rId18" Type="http://schemas.openxmlformats.org/officeDocument/2006/relationships/tags" Target="../tags/tag9.xml"/><Relationship Id="rId3" Type="http://schemas.openxmlformats.org/officeDocument/2006/relationships/slideLayout" Target="../slideLayouts/slideLayout3.xml"/><Relationship Id="rId21" Type="http://schemas.openxmlformats.org/officeDocument/2006/relationships/tags" Target="../tags/tag12.xml"/><Relationship Id="rId7" Type="http://schemas.openxmlformats.org/officeDocument/2006/relationships/slideLayout" Target="../slideLayouts/slideLayout7.xml"/><Relationship Id="rId12" Type="http://schemas.openxmlformats.org/officeDocument/2006/relationships/tags" Target="../tags/tag3.xml"/><Relationship Id="rId17" Type="http://schemas.openxmlformats.org/officeDocument/2006/relationships/tags" Target="../tags/tag8.xml"/><Relationship Id="rId2" Type="http://schemas.openxmlformats.org/officeDocument/2006/relationships/slideLayout" Target="../slideLayouts/slideLayout2.xml"/><Relationship Id="rId16" Type="http://schemas.openxmlformats.org/officeDocument/2006/relationships/tags" Target="../tags/tag7.xml"/><Relationship Id="rId20" Type="http://schemas.openxmlformats.org/officeDocument/2006/relationships/tags" Target="../tags/tag1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2.xml"/><Relationship Id="rId24"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tags" Target="../tags/tag6.xml"/><Relationship Id="rId23" Type="http://schemas.openxmlformats.org/officeDocument/2006/relationships/tags" Target="../tags/tag14.xml"/><Relationship Id="rId10" Type="http://schemas.openxmlformats.org/officeDocument/2006/relationships/tags" Target="../tags/tag1.xml"/><Relationship Id="rId19" Type="http://schemas.openxmlformats.org/officeDocument/2006/relationships/tags" Target="../tags/tag10.xml"/><Relationship Id="rId4" Type="http://schemas.openxmlformats.org/officeDocument/2006/relationships/slideLayout" Target="../slideLayouts/slideLayout4.xml"/><Relationship Id="rId9" Type="http://schemas.openxmlformats.org/officeDocument/2006/relationships/theme" Target="../theme/theme1.xml"/><Relationship Id="rId14" Type="http://schemas.openxmlformats.org/officeDocument/2006/relationships/tags" Target="../tags/tag5.xml"/><Relationship Id="rId22" Type="http://schemas.openxmlformats.org/officeDocument/2006/relationships/tags" Target="../tags/tag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12830"/>
            <a:ext cx="9144000" cy="686067"/>
          </a:xfrm>
          <a:prstGeom prst="rect">
            <a:avLst/>
          </a:prstGeom>
        </p:spPr>
        <p:txBody>
          <a:bodyPr vert="horz" lIns="0" tIns="0" rIns="0" bIns="0" rtlCol="0" anchor="b">
            <a:noAutofit/>
          </a:bodyPr>
          <a:lstStyle/>
          <a:p>
            <a:r>
              <a:rPr lang="en-US" dirty="0"/>
              <a:t>Click to edit Master title style</a:t>
            </a:r>
          </a:p>
        </p:txBody>
      </p:sp>
      <p:sp>
        <p:nvSpPr>
          <p:cNvPr id="3" name="Text Placeholder 2"/>
          <p:cNvSpPr>
            <a:spLocks noGrp="1"/>
          </p:cNvSpPr>
          <p:nvPr>
            <p:ph type="body" idx="1"/>
          </p:nvPr>
        </p:nvSpPr>
        <p:spPr>
          <a:xfrm>
            <a:off x="457200" y="2009274"/>
            <a:ext cx="9144000" cy="49530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4"/>
          </p:nvPr>
        </p:nvSpPr>
        <p:spPr>
          <a:xfrm>
            <a:off x="457200" y="7315200"/>
            <a:ext cx="304800" cy="304800"/>
          </a:xfrm>
          <a:prstGeom prst="rect">
            <a:avLst/>
          </a:prstGeom>
        </p:spPr>
        <p:txBody>
          <a:bodyPr vert="horz" lIns="0" tIns="0" rIns="0" bIns="0" rtlCol="0" anchor="b">
            <a:noAutofit/>
          </a:bodyPr>
          <a:lstStyle>
            <a:lvl1pPr algn="l">
              <a:defRPr sz="1200">
                <a:solidFill>
                  <a:schemeClr val="tx1"/>
                </a:solidFill>
                <a:latin typeface="+mn-lt"/>
                <a:cs typeface="Arial" pitchFamily="34" charset="0"/>
              </a:defRPr>
            </a:lvl1pPr>
          </a:lstStyle>
          <a:p>
            <a:fld id="{B6F15528-21DE-4FAA-801E-634DDDAF4B2B}" type="slidenum">
              <a:rPr lang="en-US" smtClean="0"/>
              <a:pPr/>
              <a:t>‹#›</a:t>
            </a:fld>
            <a:endParaRPr lang="en-US"/>
          </a:p>
        </p:txBody>
      </p:sp>
      <p:grpSp>
        <p:nvGrpSpPr>
          <p:cNvPr id="8" name="Group 7"/>
          <p:cNvGrpSpPr/>
          <p:nvPr userDrawn="1"/>
        </p:nvGrpSpPr>
        <p:grpSpPr>
          <a:xfrm>
            <a:off x="-1087438" y="2312093"/>
            <a:ext cx="779463" cy="3148215"/>
            <a:chOff x="-1087438" y="2312093"/>
            <a:chExt cx="779463" cy="3148215"/>
          </a:xfrm>
        </p:grpSpPr>
        <p:sp>
          <p:nvSpPr>
            <p:cNvPr id="9" name="Rectangle 1273"/>
            <p:cNvSpPr>
              <a:spLocks noChangeArrowheads="1"/>
            </p:cNvSpPr>
            <p:nvPr>
              <p:custDataLst>
                <p:tags r:id="rId10"/>
              </p:custDataLst>
            </p:nvPr>
          </p:nvSpPr>
          <p:spPr bwMode="auto">
            <a:xfrm>
              <a:off x="-1087438" y="2312093"/>
              <a:ext cx="779463" cy="3148215"/>
            </a:xfrm>
            <a:prstGeom prst="rect">
              <a:avLst/>
            </a:prstGeom>
            <a:solidFill>
              <a:schemeClr val="bg1"/>
            </a:solidFill>
            <a:ln w="19050">
              <a:noFill/>
              <a:miter lim="800000"/>
              <a:headEnd/>
              <a:tailEnd/>
            </a:ln>
            <a:effectLst/>
          </p:spPr>
          <p:txBody>
            <a:bodyPr wrap="none" lIns="0" tIns="0" rIns="0" bIns="0" anchor="ctr"/>
            <a:lstStyle/>
            <a:p>
              <a:pPr defTabSz="820738"/>
              <a:endParaRPr lang="pt-BR" sz="1000" b="1">
                <a:cs typeface="Arial" pitchFamily="34" charset="0"/>
              </a:endParaRPr>
            </a:p>
          </p:txBody>
        </p:sp>
        <p:sp>
          <p:nvSpPr>
            <p:cNvPr id="10" name="Text Box 1282"/>
            <p:cNvSpPr txBox="1">
              <a:spLocks noChangeArrowheads="1"/>
            </p:cNvSpPr>
            <p:nvPr>
              <p:custDataLst>
                <p:tags r:id="rId11"/>
              </p:custDataLst>
            </p:nvPr>
          </p:nvSpPr>
          <p:spPr bwMode="auto">
            <a:xfrm>
              <a:off x="-969294" y="2390518"/>
              <a:ext cx="543175" cy="307777"/>
            </a:xfrm>
            <a:prstGeom prst="rect">
              <a:avLst/>
            </a:prstGeom>
            <a:noFill/>
            <a:ln w="19050">
              <a:noFill/>
              <a:miter lim="800000"/>
              <a:headEnd/>
              <a:tailEnd/>
            </a:ln>
            <a:effectLst/>
          </p:spPr>
          <p:txBody>
            <a:bodyPr lIns="0" tIns="0" rIns="0" bIns="0">
              <a:spAutoFit/>
            </a:bodyPr>
            <a:lstStyle/>
            <a:p>
              <a:pPr algn="ctr" defTabSz="820738"/>
              <a:r>
                <a:rPr lang="en-US" sz="1000" b="1" dirty="0">
                  <a:cs typeface="Arial" pitchFamily="34" charset="0"/>
                </a:rPr>
                <a:t>Color Scheme</a:t>
              </a:r>
            </a:p>
          </p:txBody>
        </p:sp>
        <p:sp>
          <p:nvSpPr>
            <p:cNvPr id="11" name="Rectangle 1274"/>
            <p:cNvSpPr>
              <a:spLocks noChangeArrowheads="1"/>
            </p:cNvSpPr>
            <p:nvPr>
              <p:custDataLst>
                <p:tags r:id="rId12"/>
              </p:custDataLst>
            </p:nvPr>
          </p:nvSpPr>
          <p:spPr bwMode="auto">
            <a:xfrm>
              <a:off x="-1000991" y="4115875"/>
              <a:ext cx="605128" cy="218470"/>
            </a:xfrm>
            <a:prstGeom prst="rect">
              <a:avLst/>
            </a:prstGeom>
            <a:solidFill>
              <a:schemeClr val="accent4"/>
            </a:solidFill>
            <a:ln w="9525" algn="ctr">
              <a:noFill/>
              <a:miter lim="800000"/>
              <a:headEnd/>
              <a:tailEnd/>
            </a:ln>
            <a:effectLst/>
          </p:spPr>
          <p:txBody>
            <a:bodyPr lIns="82048" tIns="41025" rIns="82048" bIns="41025"/>
            <a:lstStyle/>
            <a:p>
              <a:pPr defTabSz="820738"/>
              <a:endParaRPr lang="en-US" sz="1000">
                <a:cs typeface="Arial" pitchFamily="34" charset="0"/>
              </a:endParaRPr>
            </a:p>
          </p:txBody>
        </p:sp>
        <p:sp>
          <p:nvSpPr>
            <p:cNvPr id="12" name="Rectangle 1283"/>
            <p:cNvSpPr>
              <a:spLocks noChangeArrowheads="1"/>
            </p:cNvSpPr>
            <p:nvPr>
              <p:custDataLst>
                <p:tags r:id="rId13"/>
              </p:custDataLst>
            </p:nvPr>
          </p:nvSpPr>
          <p:spPr bwMode="auto">
            <a:xfrm>
              <a:off x="-1023033" y="4370757"/>
              <a:ext cx="649217" cy="153888"/>
            </a:xfrm>
            <a:prstGeom prst="rect">
              <a:avLst/>
            </a:prstGeom>
            <a:noFill/>
            <a:ln w="19050">
              <a:noFill/>
              <a:miter lim="800000"/>
              <a:headEnd/>
              <a:tailEnd/>
            </a:ln>
            <a:effectLst/>
          </p:spPr>
          <p:txBody>
            <a:bodyPr wrap="none" lIns="0" tIns="0" rIns="0" bIns="0">
              <a:spAutoFit/>
            </a:bodyPr>
            <a:lstStyle/>
            <a:p>
              <a:pPr algn="ctr" defTabSz="820738"/>
              <a:r>
                <a:rPr lang="en-US" sz="1000" dirty="0">
                  <a:cs typeface="Arial" pitchFamily="34" charset="0"/>
                </a:rPr>
                <a:t>156 183 227</a:t>
              </a:r>
            </a:p>
          </p:txBody>
        </p:sp>
        <p:sp>
          <p:nvSpPr>
            <p:cNvPr id="13" name="Rectangle 1277"/>
            <p:cNvSpPr>
              <a:spLocks noChangeArrowheads="1"/>
            </p:cNvSpPr>
            <p:nvPr>
              <p:custDataLst>
                <p:tags r:id="rId14"/>
              </p:custDataLst>
            </p:nvPr>
          </p:nvSpPr>
          <p:spPr bwMode="auto">
            <a:xfrm>
              <a:off x="-1000991" y="5007962"/>
              <a:ext cx="605128" cy="218470"/>
            </a:xfrm>
            <a:prstGeom prst="rect">
              <a:avLst/>
            </a:prstGeom>
            <a:solidFill>
              <a:schemeClr val="accent6"/>
            </a:solidFill>
            <a:ln w="9525" algn="ctr">
              <a:noFill/>
              <a:miter lim="800000"/>
              <a:headEnd/>
              <a:tailEnd/>
            </a:ln>
            <a:effectLst/>
          </p:spPr>
          <p:txBody>
            <a:bodyPr lIns="82048" tIns="41025" rIns="82048" bIns="41025"/>
            <a:lstStyle/>
            <a:p>
              <a:pPr defTabSz="820738"/>
              <a:endParaRPr lang="en-US" sz="1000">
                <a:cs typeface="Arial" pitchFamily="34" charset="0"/>
              </a:endParaRPr>
            </a:p>
          </p:txBody>
        </p:sp>
        <p:sp>
          <p:nvSpPr>
            <p:cNvPr id="14" name="Rectangle 1286"/>
            <p:cNvSpPr>
              <a:spLocks noChangeArrowheads="1"/>
            </p:cNvSpPr>
            <p:nvPr>
              <p:custDataLst>
                <p:tags r:id="rId15"/>
              </p:custDataLst>
            </p:nvPr>
          </p:nvSpPr>
          <p:spPr bwMode="auto">
            <a:xfrm>
              <a:off x="-1023033" y="5246039"/>
              <a:ext cx="649217" cy="153888"/>
            </a:xfrm>
            <a:prstGeom prst="rect">
              <a:avLst/>
            </a:prstGeom>
            <a:noFill/>
            <a:ln w="19050">
              <a:noFill/>
              <a:miter lim="800000"/>
              <a:headEnd/>
              <a:tailEnd/>
            </a:ln>
            <a:effectLst/>
          </p:spPr>
          <p:txBody>
            <a:bodyPr wrap="none" lIns="0" tIns="0" rIns="0" bIns="0">
              <a:spAutoFit/>
            </a:bodyPr>
            <a:lstStyle/>
            <a:p>
              <a:pPr algn="ctr" defTabSz="820738"/>
              <a:r>
                <a:rPr lang="en-US" sz="1000" dirty="0">
                  <a:cs typeface="Arial" pitchFamily="34" charset="0"/>
                </a:rPr>
                <a:t>179 178 179</a:t>
              </a:r>
            </a:p>
          </p:txBody>
        </p:sp>
        <p:sp>
          <p:nvSpPr>
            <p:cNvPr id="15" name="Rectangle 1279"/>
            <p:cNvSpPr>
              <a:spLocks noChangeArrowheads="1"/>
            </p:cNvSpPr>
            <p:nvPr>
              <p:custDataLst>
                <p:tags r:id="rId16"/>
              </p:custDataLst>
            </p:nvPr>
          </p:nvSpPr>
          <p:spPr bwMode="auto">
            <a:xfrm>
              <a:off x="-1000991" y="4572422"/>
              <a:ext cx="605128" cy="218470"/>
            </a:xfrm>
            <a:prstGeom prst="rect">
              <a:avLst/>
            </a:prstGeom>
            <a:solidFill>
              <a:schemeClr val="accent5"/>
            </a:solidFill>
            <a:ln w="9525" algn="ctr">
              <a:noFill/>
              <a:miter lim="800000"/>
              <a:headEnd/>
              <a:tailEnd/>
            </a:ln>
            <a:effectLst/>
          </p:spPr>
          <p:txBody>
            <a:bodyPr lIns="82048" tIns="41025" rIns="82048" bIns="41025"/>
            <a:lstStyle/>
            <a:p>
              <a:pPr defTabSz="820738"/>
              <a:endParaRPr lang="en-US" sz="1000">
                <a:cs typeface="Arial" pitchFamily="34" charset="0"/>
              </a:endParaRPr>
            </a:p>
          </p:txBody>
        </p:sp>
        <p:sp>
          <p:nvSpPr>
            <p:cNvPr id="16" name="Rectangle 1288"/>
            <p:cNvSpPr>
              <a:spLocks noChangeArrowheads="1"/>
            </p:cNvSpPr>
            <p:nvPr>
              <p:custDataLst>
                <p:tags r:id="rId17"/>
              </p:custDataLst>
            </p:nvPr>
          </p:nvSpPr>
          <p:spPr bwMode="auto">
            <a:xfrm>
              <a:off x="-990172" y="4818901"/>
              <a:ext cx="583494" cy="153888"/>
            </a:xfrm>
            <a:prstGeom prst="rect">
              <a:avLst/>
            </a:prstGeom>
            <a:noFill/>
            <a:ln w="19050">
              <a:noFill/>
              <a:miter lim="800000"/>
              <a:headEnd/>
              <a:tailEnd/>
            </a:ln>
            <a:effectLst/>
          </p:spPr>
          <p:txBody>
            <a:bodyPr wrap="none" lIns="0" tIns="0" rIns="0" bIns="0">
              <a:spAutoFit/>
            </a:bodyPr>
            <a:lstStyle/>
            <a:p>
              <a:pPr algn="ctr" defTabSz="820738"/>
              <a:r>
                <a:rPr lang="en-US" sz="1000" dirty="0">
                  <a:cs typeface="Arial" pitchFamily="34" charset="0"/>
                </a:rPr>
                <a:t>114 147 51</a:t>
              </a:r>
            </a:p>
          </p:txBody>
        </p:sp>
        <p:sp>
          <p:nvSpPr>
            <p:cNvPr id="17" name="Rectangle 1337"/>
            <p:cNvSpPr>
              <a:spLocks noChangeArrowheads="1"/>
            </p:cNvSpPr>
            <p:nvPr>
              <p:custDataLst>
                <p:tags r:id="rId18"/>
              </p:custDataLst>
            </p:nvPr>
          </p:nvSpPr>
          <p:spPr bwMode="auto">
            <a:xfrm>
              <a:off x="-1000991" y="3657927"/>
              <a:ext cx="605128" cy="218470"/>
            </a:xfrm>
            <a:prstGeom prst="rect">
              <a:avLst/>
            </a:prstGeom>
            <a:solidFill>
              <a:schemeClr val="accent3"/>
            </a:solidFill>
            <a:ln w="9525" algn="ctr">
              <a:noFill/>
              <a:miter lim="800000"/>
              <a:headEnd/>
              <a:tailEnd/>
            </a:ln>
            <a:effectLst/>
          </p:spPr>
          <p:txBody>
            <a:bodyPr lIns="82048" tIns="41025" rIns="82048" bIns="41025"/>
            <a:lstStyle/>
            <a:p>
              <a:pPr defTabSz="820738"/>
              <a:endParaRPr lang="en-US" sz="1000">
                <a:cs typeface="Arial" pitchFamily="34" charset="0"/>
              </a:endParaRPr>
            </a:p>
          </p:txBody>
        </p:sp>
        <p:sp>
          <p:nvSpPr>
            <p:cNvPr id="18" name="Rectangle 1338"/>
            <p:cNvSpPr>
              <a:spLocks noChangeArrowheads="1"/>
            </p:cNvSpPr>
            <p:nvPr>
              <p:custDataLst>
                <p:tags r:id="rId19"/>
              </p:custDataLst>
            </p:nvPr>
          </p:nvSpPr>
          <p:spPr bwMode="auto">
            <a:xfrm>
              <a:off x="-957310" y="3903006"/>
              <a:ext cx="517770" cy="153888"/>
            </a:xfrm>
            <a:prstGeom prst="rect">
              <a:avLst/>
            </a:prstGeom>
            <a:noFill/>
            <a:ln w="19050">
              <a:noFill/>
              <a:miter lim="800000"/>
              <a:headEnd/>
              <a:tailEnd/>
            </a:ln>
            <a:effectLst/>
          </p:spPr>
          <p:txBody>
            <a:bodyPr wrap="none" lIns="0" tIns="0" rIns="0" bIns="0">
              <a:spAutoFit/>
            </a:bodyPr>
            <a:lstStyle/>
            <a:p>
              <a:pPr algn="ctr" defTabSz="820738"/>
              <a:r>
                <a:rPr lang="en-US" sz="1000" dirty="0">
                  <a:cs typeface="Arial" pitchFamily="34" charset="0"/>
                </a:rPr>
                <a:t>48 85 156</a:t>
              </a:r>
            </a:p>
          </p:txBody>
        </p:sp>
        <p:sp>
          <p:nvSpPr>
            <p:cNvPr id="19" name="Rectangle 1274"/>
            <p:cNvSpPr>
              <a:spLocks noChangeArrowheads="1"/>
            </p:cNvSpPr>
            <p:nvPr>
              <p:custDataLst>
                <p:tags r:id="rId20"/>
              </p:custDataLst>
            </p:nvPr>
          </p:nvSpPr>
          <p:spPr bwMode="auto">
            <a:xfrm>
              <a:off x="-1000991" y="3194377"/>
              <a:ext cx="605128" cy="218470"/>
            </a:xfrm>
            <a:prstGeom prst="rect">
              <a:avLst/>
            </a:prstGeom>
            <a:solidFill>
              <a:schemeClr val="accent2"/>
            </a:solidFill>
            <a:ln w="9525" algn="ctr">
              <a:noFill/>
              <a:miter lim="800000"/>
              <a:headEnd/>
              <a:tailEnd/>
            </a:ln>
            <a:effectLst/>
          </p:spPr>
          <p:txBody>
            <a:bodyPr lIns="82048" tIns="41025" rIns="82048" bIns="41025"/>
            <a:lstStyle/>
            <a:p>
              <a:pPr defTabSz="820738"/>
              <a:endParaRPr lang="en-US" sz="1000">
                <a:cs typeface="Arial" pitchFamily="34" charset="0"/>
              </a:endParaRPr>
            </a:p>
          </p:txBody>
        </p:sp>
        <p:sp>
          <p:nvSpPr>
            <p:cNvPr id="20" name="Rectangle 1283"/>
            <p:cNvSpPr>
              <a:spLocks noChangeArrowheads="1"/>
            </p:cNvSpPr>
            <p:nvPr>
              <p:custDataLst>
                <p:tags r:id="rId21"/>
              </p:custDataLst>
            </p:nvPr>
          </p:nvSpPr>
          <p:spPr bwMode="auto">
            <a:xfrm>
              <a:off x="-891588" y="3449260"/>
              <a:ext cx="386324" cy="153888"/>
            </a:xfrm>
            <a:prstGeom prst="rect">
              <a:avLst/>
            </a:prstGeom>
            <a:noFill/>
            <a:ln w="19050">
              <a:noFill/>
              <a:miter lim="800000"/>
              <a:headEnd/>
              <a:tailEnd/>
            </a:ln>
            <a:effectLst/>
          </p:spPr>
          <p:txBody>
            <a:bodyPr wrap="none" lIns="0" tIns="0" rIns="0" bIns="0">
              <a:spAutoFit/>
            </a:bodyPr>
            <a:lstStyle/>
            <a:p>
              <a:pPr algn="ctr" defTabSz="820738"/>
              <a:r>
                <a:rPr lang="en-US" sz="1000" dirty="0">
                  <a:cs typeface="Arial" pitchFamily="34" charset="0"/>
                </a:rPr>
                <a:t>255 0 0</a:t>
              </a:r>
            </a:p>
          </p:txBody>
        </p:sp>
        <p:sp>
          <p:nvSpPr>
            <p:cNvPr id="21" name="Rectangle 1337"/>
            <p:cNvSpPr>
              <a:spLocks noChangeArrowheads="1"/>
            </p:cNvSpPr>
            <p:nvPr>
              <p:custDataLst>
                <p:tags r:id="rId22"/>
              </p:custDataLst>
            </p:nvPr>
          </p:nvSpPr>
          <p:spPr bwMode="auto">
            <a:xfrm>
              <a:off x="-1000991" y="2736430"/>
              <a:ext cx="605128" cy="218470"/>
            </a:xfrm>
            <a:prstGeom prst="rect">
              <a:avLst/>
            </a:prstGeom>
            <a:solidFill>
              <a:schemeClr val="accent1"/>
            </a:solidFill>
            <a:ln w="19050">
              <a:noFill/>
              <a:miter lim="800000"/>
              <a:headEnd/>
              <a:tailEnd/>
            </a:ln>
          </p:spPr>
          <p:txBody>
            <a:bodyPr wrap="none" lIns="0" tIns="0" rIns="0" bIns="0" anchor="ctr"/>
            <a:lstStyle/>
            <a:p>
              <a:pPr defTabSz="820738"/>
              <a:endParaRPr lang="en-US" sz="1000">
                <a:cs typeface="Arial" pitchFamily="34" charset="0"/>
              </a:endParaRPr>
            </a:p>
          </p:txBody>
        </p:sp>
        <p:sp>
          <p:nvSpPr>
            <p:cNvPr id="22" name="Rectangle 1338"/>
            <p:cNvSpPr>
              <a:spLocks noChangeArrowheads="1"/>
            </p:cNvSpPr>
            <p:nvPr>
              <p:custDataLst>
                <p:tags r:id="rId23"/>
              </p:custDataLst>
            </p:nvPr>
          </p:nvSpPr>
          <p:spPr bwMode="auto">
            <a:xfrm>
              <a:off x="-957310" y="2981509"/>
              <a:ext cx="517770" cy="153888"/>
            </a:xfrm>
            <a:prstGeom prst="rect">
              <a:avLst/>
            </a:prstGeom>
            <a:noFill/>
            <a:ln w="19050">
              <a:noFill/>
              <a:miter lim="800000"/>
              <a:headEnd/>
              <a:tailEnd/>
            </a:ln>
            <a:effectLst/>
          </p:spPr>
          <p:txBody>
            <a:bodyPr wrap="none" lIns="0" tIns="0" rIns="0" bIns="0">
              <a:spAutoFit/>
            </a:bodyPr>
            <a:lstStyle/>
            <a:p>
              <a:pPr algn="ctr" defTabSz="820738"/>
              <a:r>
                <a:rPr lang="en-US" sz="1000" dirty="0">
                  <a:cs typeface="Arial" pitchFamily="34" charset="0"/>
                </a:rPr>
                <a:t>71 97 112</a:t>
              </a:r>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56" r:id="rId5"/>
    <p:sldLayoutId id="2147483657" r:id="rId6"/>
    <p:sldLayoutId id="2147483658" r:id="rId7"/>
    <p:sldLayoutId id="2147483659" r:id="rId8"/>
  </p:sldLayoutIdLst>
  <p:hf hdr="0" ftr="0" dt="0"/>
  <p:txStyles>
    <p:titleStyle>
      <a:lvl1pPr algn="l" defTabSz="1018824" rtl="0" eaLnBrk="1" latinLnBrk="0" hangingPunct="1">
        <a:spcBef>
          <a:spcPct val="0"/>
        </a:spcBef>
        <a:buNone/>
        <a:defRPr sz="2600" b="1" kern="1200">
          <a:solidFill>
            <a:srgbClr val="FF0000"/>
          </a:solidFill>
          <a:latin typeface="+mn-lt"/>
          <a:ea typeface="+mj-ea"/>
          <a:cs typeface="Arial" pitchFamily="34" charset="0"/>
        </a:defRPr>
      </a:lvl1pPr>
    </p:titleStyle>
    <p:bodyStyle>
      <a:lvl1pPr marL="166688" indent="-166688" algn="l" defTabSz="1018824" rtl="0" eaLnBrk="1" latinLnBrk="0" hangingPunct="1">
        <a:lnSpc>
          <a:spcPts val="1200"/>
        </a:lnSpc>
        <a:spcBef>
          <a:spcPts val="0"/>
        </a:spcBef>
        <a:spcAft>
          <a:spcPts val="450"/>
        </a:spcAft>
        <a:buClr>
          <a:srgbClr val="FF0000"/>
        </a:buClr>
        <a:buSzPct val="105000"/>
        <a:buFont typeface="Wingdings 2" pitchFamily="18" charset="2"/>
        <a:buChar char=""/>
        <a:defRPr sz="1200" kern="1200">
          <a:solidFill>
            <a:schemeClr val="tx1"/>
          </a:solidFill>
          <a:latin typeface="+mn-lt"/>
          <a:ea typeface="+mn-ea"/>
          <a:cs typeface="Arial" pitchFamily="34" charset="0"/>
        </a:defRPr>
      </a:lvl1pPr>
      <a:lvl2pPr marL="344488" indent="-177800" algn="l" defTabSz="1018824" rtl="0" eaLnBrk="1" latinLnBrk="0" hangingPunct="1">
        <a:lnSpc>
          <a:spcPts val="1200"/>
        </a:lnSpc>
        <a:spcBef>
          <a:spcPts val="0"/>
        </a:spcBef>
        <a:spcAft>
          <a:spcPts val="450"/>
        </a:spcAft>
        <a:buClr>
          <a:srgbClr val="FF0000"/>
        </a:buClr>
        <a:buFont typeface="Wingdings 2" pitchFamily="18" charset="2"/>
        <a:buChar char=""/>
        <a:defRPr sz="1200" kern="1200">
          <a:solidFill>
            <a:schemeClr val="tx1"/>
          </a:solidFill>
          <a:latin typeface="+mn-lt"/>
          <a:ea typeface="+mn-ea"/>
          <a:cs typeface="Arial" pitchFamily="34" charset="0"/>
        </a:defRPr>
      </a:lvl2pPr>
      <a:lvl3pPr marL="511175" indent="-166688" algn="l" defTabSz="1018824" rtl="0" eaLnBrk="1" latinLnBrk="0" hangingPunct="1">
        <a:lnSpc>
          <a:spcPts val="1200"/>
        </a:lnSpc>
        <a:spcBef>
          <a:spcPts val="0"/>
        </a:spcBef>
        <a:spcAft>
          <a:spcPts val="450"/>
        </a:spcAft>
        <a:buClr>
          <a:srgbClr val="FF0000"/>
        </a:buClr>
        <a:buSzPct val="90000"/>
        <a:buFont typeface="Wingdings 2" pitchFamily="18" charset="2"/>
        <a:buChar char=""/>
        <a:defRPr sz="1200" kern="1200">
          <a:solidFill>
            <a:schemeClr val="tx1"/>
          </a:solidFill>
          <a:latin typeface="+mn-lt"/>
          <a:ea typeface="+mn-ea"/>
          <a:cs typeface="Arial" pitchFamily="34" charset="0"/>
        </a:defRPr>
      </a:lvl3pPr>
      <a:lvl4pPr marL="688975" indent="-177800" algn="l" defTabSz="1018824" rtl="0" eaLnBrk="1" latinLnBrk="0" hangingPunct="1">
        <a:lnSpc>
          <a:spcPts val="1200"/>
        </a:lnSpc>
        <a:spcBef>
          <a:spcPts val="0"/>
        </a:spcBef>
        <a:spcAft>
          <a:spcPts val="450"/>
        </a:spcAft>
        <a:buClr>
          <a:srgbClr val="FF0000"/>
        </a:buClr>
        <a:buFont typeface="Symbol" pitchFamily="18" charset="2"/>
        <a:buChar char=""/>
        <a:defRPr sz="1200" kern="1200">
          <a:solidFill>
            <a:schemeClr val="tx1"/>
          </a:solidFill>
          <a:latin typeface="+mn-lt"/>
          <a:ea typeface="+mn-ea"/>
          <a:cs typeface="Arial" pitchFamily="34" charset="0"/>
        </a:defRPr>
      </a:lvl4pPr>
      <a:lvl5pPr marL="1147763" indent="-233363" algn="l" defTabSz="1018824" rtl="0" eaLnBrk="1" latinLnBrk="0" hangingPunct="1">
        <a:spcBef>
          <a:spcPct val="20000"/>
        </a:spcBef>
        <a:buFont typeface="Courier New" pitchFamily="49" charset="0"/>
        <a:buChar char="o"/>
        <a:defRPr sz="1000" kern="1200">
          <a:solidFill>
            <a:schemeClr val="tx1"/>
          </a:solidFill>
          <a:latin typeface="Arial" pitchFamily="34" charset="0"/>
          <a:ea typeface="+mn-ea"/>
          <a:cs typeface="Arial" pitchFamily="34" charset="0"/>
        </a:defRPr>
      </a:lvl5pPr>
      <a:lvl6pPr marL="2801767"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11180"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20592"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30004"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0.jpeg"/><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1.png"/><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image" Target="../media/image27.png"/><Relationship Id="rId7" Type="http://schemas.openxmlformats.org/officeDocument/2006/relationships/diagramLayout" Target="../diagrams/layout3.xml"/><Relationship Id="rId2" Type="http://schemas.openxmlformats.org/officeDocument/2006/relationships/image" Target="../media/image26.png"/><Relationship Id="rId1" Type="http://schemas.openxmlformats.org/officeDocument/2006/relationships/slideLayout" Target="../slideLayouts/slideLayout8.xml"/><Relationship Id="rId6" Type="http://schemas.openxmlformats.org/officeDocument/2006/relationships/diagramData" Target="../diagrams/data3.xml"/><Relationship Id="rId5" Type="http://schemas.openxmlformats.org/officeDocument/2006/relationships/image" Target="../media/image29.jpg"/><Relationship Id="rId10" Type="http://schemas.microsoft.com/office/2007/relationships/diagramDrawing" Target="../diagrams/drawing3.xml"/><Relationship Id="rId4" Type="http://schemas.openxmlformats.org/officeDocument/2006/relationships/image" Target="../media/image28.png"/><Relationship Id="rId9" Type="http://schemas.openxmlformats.org/officeDocument/2006/relationships/diagramColors" Target="../diagrams/colors3.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8.xml"/><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3"/>
          <p:cNvSpPr txBox="1">
            <a:spLocks/>
          </p:cNvSpPr>
          <p:nvPr/>
        </p:nvSpPr>
        <p:spPr>
          <a:xfrm>
            <a:off x="3413756" y="5053264"/>
            <a:ext cx="6606598" cy="1122947"/>
          </a:xfrm>
          <a:prstGeom prst="rect">
            <a:avLst/>
          </a:prstGeom>
          <a:noFill/>
        </p:spPr>
        <p:txBody>
          <a:bodyPr vert="horz" lIns="0" tIns="0" rIns="0" bIns="0" rtlCol="0" anchor="b">
            <a:noAutofit/>
          </a:bodyPr>
          <a:lstStyle/>
          <a:p>
            <a:pPr algn="ctr">
              <a:lnSpc>
                <a:spcPts val="2200"/>
              </a:lnSpc>
              <a:spcBef>
                <a:spcPct val="0"/>
              </a:spcBef>
              <a:defRPr/>
            </a:pPr>
            <a:endParaRPr lang="en-US" sz="1600" b="1" dirty="0">
              <a:solidFill>
                <a:schemeClr val="bg1"/>
              </a:solidFill>
              <a:ea typeface="+mj-ea"/>
              <a:cs typeface="Arial" pitchFamily="34" charset="0"/>
            </a:endParaRPr>
          </a:p>
          <a:p>
            <a:pPr algn="ctr">
              <a:lnSpc>
                <a:spcPts val="2200"/>
              </a:lnSpc>
              <a:spcBef>
                <a:spcPct val="0"/>
              </a:spcBef>
              <a:defRPr/>
            </a:pPr>
            <a:endParaRPr lang="en-US" sz="1600" b="1" dirty="0">
              <a:solidFill>
                <a:schemeClr val="bg1"/>
              </a:solidFill>
              <a:ea typeface="+mj-ea"/>
              <a:cs typeface="Arial" pitchFamily="34" charset="0"/>
            </a:endParaRPr>
          </a:p>
          <a:p>
            <a:pPr algn="ctr">
              <a:lnSpc>
                <a:spcPts val="2200"/>
              </a:lnSpc>
              <a:spcBef>
                <a:spcPct val="0"/>
              </a:spcBef>
              <a:defRPr/>
            </a:pPr>
            <a:r>
              <a:rPr lang="en-US" sz="1600" b="1" dirty="0">
                <a:solidFill>
                  <a:schemeClr val="bg1"/>
                </a:solidFill>
                <a:ea typeface="+mj-ea"/>
                <a:cs typeface="Arial" pitchFamily="34" charset="0"/>
              </a:rPr>
              <a:t>Transparency in Paraguay</a:t>
            </a:r>
          </a:p>
          <a:p>
            <a:pPr algn="ctr">
              <a:lnSpc>
                <a:spcPts val="2200"/>
              </a:lnSpc>
              <a:spcBef>
                <a:spcPct val="0"/>
              </a:spcBef>
              <a:defRPr/>
            </a:pPr>
            <a:r>
              <a:rPr lang="en-US" sz="1600" b="1" dirty="0">
                <a:solidFill>
                  <a:schemeClr val="bg1"/>
                </a:solidFill>
                <a:ea typeface="+mj-ea"/>
                <a:cs typeface="Arial" pitchFamily="34" charset="0"/>
              </a:rPr>
              <a:t>Presenter: Lea </a:t>
            </a:r>
            <a:r>
              <a:rPr lang="en-US" sz="1600" b="1" dirty="0" err="1">
                <a:solidFill>
                  <a:schemeClr val="bg1"/>
                </a:solidFill>
                <a:ea typeface="+mj-ea"/>
                <a:cs typeface="Arial" pitchFamily="34" charset="0"/>
              </a:rPr>
              <a:t>Gimenez</a:t>
            </a:r>
            <a:endParaRPr lang="en-US" sz="1600" b="1" dirty="0">
              <a:solidFill>
                <a:schemeClr val="bg1"/>
              </a:solidFill>
              <a:ea typeface="+mj-ea"/>
              <a:cs typeface="Arial" pitchFamily="34" charset="0"/>
            </a:endParaRPr>
          </a:p>
          <a:p>
            <a:pPr algn="ctr">
              <a:lnSpc>
                <a:spcPts val="2200"/>
              </a:lnSpc>
              <a:spcBef>
                <a:spcPct val="0"/>
              </a:spcBef>
              <a:defRPr/>
            </a:pPr>
            <a:r>
              <a:rPr lang="en-US" sz="1600" b="1" dirty="0">
                <a:solidFill>
                  <a:schemeClr val="bg1"/>
                </a:solidFill>
                <a:ea typeface="+mj-ea"/>
                <a:cs typeface="Arial" pitchFamily="34" charset="0"/>
              </a:rPr>
              <a:t>Deputy Minister of Economy and Integration – Ministry of Finance</a:t>
            </a:r>
          </a:p>
        </p:txBody>
      </p:sp>
      <p:sp>
        <p:nvSpPr>
          <p:cNvPr id="9" name="Subtitle 4"/>
          <p:cNvSpPr txBox="1">
            <a:spLocks/>
          </p:cNvSpPr>
          <p:nvPr/>
        </p:nvSpPr>
        <p:spPr>
          <a:xfrm>
            <a:off x="3413756" y="6720599"/>
            <a:ext cx="5746750" cy="771063"/>
          </a:xfrm>
          <a:prstGeom prst="rect">
            <a:avLst/>
          </a:prstGeom>
        </p:spPr>
        <p:txBody>
          <a:bodyPr vert="horz" lIns="0" tIns="0" rIns="0" bIns="0" rtlCol="0">
            <a:noAutofit/>
          </a:bodyPr>
          <a:lstStyle/>
          <a:p>
            <a:pPr algn="ctr">
              <a:spcAft>
                <a:spcPts val="300"/>
              </a:spcAft>
              <a:buSzPct val="105000"/>
              <a:defRPr/>
            </a:pPr>
            <a:r>
              <a:rPr lang="en-US" sz="1800" b="1" dirty="0">
                <a:cs typeface="Arial" pitchFamily="34" charset="0"/>
              </a:rPr>
              <a:t>Fiscal Transparency Commitments in OGP’s National Action Plans Workshop - GIFT</a:t>
            </a:r>
          </a:p>
          <a:p>
            <a:pPr marL="0" marR="0" lvl="0" indent="0" algn="ctr" defTabSz="1018824" rtl="0" eaLnBrk="1" fontAlgn="auto" latinLnBrk="0" hangingPunct="1">
              <a:lnSpc>
                <a:spcPct val="100000"/>
              </a:lnSpc>
              <a:spcBef>
                <a:spcPts val="0"/>
              </a:spcBef>
              <a:spcAft>
                <a:spcPts val="300"/>
              </a:spcAft>
              <a:buClrTx/>
              <a:buSzPct val="105000"/>
              <a:buFont typeface="Wingdings 2" pitchFamily="18" charset="2"/>
              <a:buNone/>
              <a:tabLst/>
              <a:defRPr/>
            </a:pPr>
            <a:r>
              <a:rPr kumimoji="0" lang="en-US" sz="1800" b="0" i="0" u="none" strike="noStrike" kern="1200" cap="none" spc="0" normalizeH="0" baseline="0" noProof="0" dirty="0">
                <a:ln>
                  <a:noFill/>
                </a:ln>
                <a:effectLst/>
                <a:uLnTx/>
                <a:uFillTx/>
                <a:ea typeface="+mn-ea"/>
                <a:cs typeface="Arial" pitchFamily="34" charset="0"/>
              </a:rPr>
              <a:t>June 2016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4294967295"/>
          </p:nvPr>
        </p:nvSpPr>
        <p:spPr>
          <a:xfrm>
            <a:off x="9450705" y="6301264"/>
            <a:ext cx="607695" cy="295989"/>
          </a:xfrm>
          <a:prstGeom prst="rect">
            <a:avLst/>
          </a:prstGeom>
        </p:spPr>
        <p:txBody>
          <a:bodyPr/>
          <a:lstStyle/>
          <a:p>
            <a:pPr>
              <a:defRPr/>
            </a:pPr>
            <a:fld id="{0D2F5C2F-E021-4B57-AE45-F56E939F97A9}" type="slidenum">
              <a:rPr lang="en-US" altLang="en-US" smtClean="0">
                <a:solidFill>
                  <a:srgbClr val="002345"/>
                </a:solidFill>
              </a:rPr>
              <a:pPr>
                <a:defRPr/>
              </a:pPr>
              <a:t>10</a:t>
            </a:fld>
            <a:endParaRPr lang="en-US" altLang="en-US">
              <a:solidFill>
                <a:srgbClr val="002345"/>
              </a:solidFill>
            </a:endParaRPr>
          </a:p>
        </p:txBody>
      </p:sp>
      <p:sp>
        <p:nvSpPr>
          <p:cNvPr id="11" name="10 CuadroTexto"/>
          <p:cNvSpPr txBox="1"/>
          <p:nvPr/>
        </p:nvSpPr>
        <p:spPr>
          <a:xfrm>
            <a:off x="4042891" y="2433878"/>
            <a:ext cx="5822641" cy="498598"/>
          </a:xfrm>
          <a:prstGeom prst="rect">
            <a:avLst/>
          </a:prstGeom>
          <a:noFill/>
        </p:spPr>
        <p:txBody>
          <a:bodyPr wrap="square" rtlCol="0">
            <a:spAutoFit/>
          </a:bodyPr>
          <a:lstStyle/>
          <a:p>
            <a:pPr lvl="0" algn="ctr"/>
            <a:r>
              <a:rPr lang="es-ES" sz="2640" dirty="0"/>
              <a:t>3- </a:t>
            </a:r>
            <a:r>
              <a:rPr lang="es-ES" sz="2640" dirty="0" err="1"/>
              <a:t>Results</a:t>
            </a:r>
            <a:endParaRPr lang="es-ES" sz="2640" dirty="0"/>
          </a:p>
        </p:txBody>
      </p:sp>
      <p:pic>
        <p:nvPicPr>
          <p:cNvPr id="3" name="2 Imagen"/>
          <p:cNvPicPr>
            <a:picLocks noChangeAspect="1"/>
          </p:cNvPicPr>
          <p:nvPr/>
        </p:nvPicPr>
        <p:blipFill rotWithShape="1">
          <a:blip r:embed="rId2" cstate="print">
            <a:extLst>
              <a:ext uri="{28A0092B-C50C-407E-A947-70E740481C1C}">
                <a14:useLocalDpi xmlns:a14="http://schemas.microsoft.com/office/drawing/2010/main" val="0"/>
              </a:ext>
            </a:extLst>
          </a:blip>
          <a:srcRect r="23940"/>
          <a:stretch/>
        </p:blipFill>
        <p:spPr>
          <a:xfrm>
            <a:off x="205073" y="1732745"/>
            <a:ext cx="2980901" cy="1609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77565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pPr>
              <a:defRPr/>
            </a:pPr>
            <a:fld id="{0D2F5C2F-E021-4B57-AE45-F56E939F97A9}" type="slidenum">
              <a:rPr lang="en-US" altLang="en-US" smtClean="0">
                <a:solidFill>
                  <a:srgbClr val="002345"/>
                </a:solidFill>
              </a:rPr>
              <a:pPr>
                <a:defRPr/>
              </a:pPr>
              <a:t>11</a:t>
            </a:fld>
            <a:endParaRPr lang="en-US" altLang="en-US">
              <a:solidFill>
                <a:srgbClr val="002345"/>
              </a:solidFill>
            </a:endParaRPr>
          </a:p>
        </p:txBody>
      </p:sp>
      <p:sp>
        <p:nvSpPr>
          <p:cNvPr id="4" name="3 CuadroTexto"/>
          <p:cNvSpPr txBox="1"/>
          <p:nvPr/>
        </p:nvSpPr>
        <p:spPr>
          <a:xfrm>
            <a:off x="1" y="1864462"/>
            <a:ext cx="10058399" cy="520522"/>
          </a:xfrm>
          <a:prstGeom prst="rect">
            <a:avLst/>
          </a:prstGeom>
          <a:solidFill>
            <a:schemeClr val="accent4">
              <a:lumMod val="75000"/>
            </a:schemeClr>
          </a:solidFill>
        </p:spPr>
        <p:txBody>
          <a:bodyPr wrap="square" lIns="0" tIns="0" rIns="0" bIns="0" rtlCol="0" anchor="ctr">
            <a:noAutofit/>
          </a:bodyPr>
          <a:lstStyle/>
          <a:p>
            <a:pPr algn="ctr"/>
            <a:r>
              <a:rPr lang="en-US" sz="1485" dirty="0">
                <a:solidFill>
                  <a:schemeClr val="bg1"/>
                </a:solidFill>
                <a:latin typeface="Arial" pitchFamily="34" charset="0"/>
                <a:cs typeface="Arial" pitchFamily="34" charset="0"/>
              </a:rPr>
              <a:t>The public reaction to cases of corruption had immediate and historical results</a:t>
            </a:r>
            <a:endParaRPr lang="es-ES" sz="1485" dirty="0">
              <a:solidFill>
                <a:schemeClr val="bg1"/>
              </a:solidFill>
              <a:latin typeface="Arial" pitchFamily="34" charset="0"/>
              <a:cs typeface="Arial" pitchFamily="34" charset="0"/>
            </a:endParaRPr>
          </a:p>
        </p:txBody>
      </p:sp>
      <p:pic>
        <p:nvPicPr>
          <p:cNvPr id="2765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649" y="2491486"/>
            <a:ext cx="3636112" cy="3222617"/>
          </a:xfrm>
          <a:prstGeom prst="roundRect">
            <a:avLst>
              <a:gd name="adj" fmla="val 9834"/>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8929" y="2485582"/>
            <a:ext cx="3283752" cy="3228521"/>
          </a:xfrm>
          <a:prstGeom prst="roundRect">
            <a:avLst>
              <a:gd name="adj" fmla="val 1269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6638" y="5071628"/>
            <a:ext cx="3291296" cy="12296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20340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pPr>
              <a:defRPr/>
            </a:pPr>
            <a:fld id="{0D2F5C2F-E021-4B57-AE45-F56E939F97A9}" type="slidenum">
              <a:rPr lang="en-US" altLang="en-US" smtClean="0">
                <a:solidFill>
                  <a:srgbClr val="002345"/>
                </a:solidFill>
              </a:rPr>
              <a:pPr>
                <a:defRPr/>
              </a:pPr>
              <a:t>12</a:t>
            </a:fld>
            <a:endParaRPr lang="en-US" altLang="en-US">
              <a:solidFill>
                <a:srgbClr val="002345"/>
              </a:solidFill>
            </a:endParaRPr>
          </a:p>
        </p:txBody>
      </p:sp>
      <p:sp>
        <p:nvSpPr>
          <p:cNvPr id="4" name="3 CuadroTexto"/>
          <p:cNvSpPr txBox="1"/>
          <p:nvPr/>
        </p:nvSpPr>
        <p:spPr>
          <a:xfrm>
            <a:off x="1" y="1864462"/>
            <a:ext cx="10058399" cy="520522"/>
          </a:xfrm>
          <a:prstGeom prst="rect">
            <a:avLst/>
          </a:prstGeom>
          <a:solidFill>
            <a:schemeClr val="accent4">
              <a:lumMod val="75000"/>
            </a:schemeClr>
          </a:solidFill>
        </p:spPr>
        <p:txBody>
          <a:bodyPr wrap="square" lIns="0" tIns="0" rIns="0" bIns="0" rtlCol="0" anchor="ctr">
            <a:noAutofit/>
          </a:bodyPr>
          <a:lstStyle/>
          <a:p>
            <a:pPr algn="ctr"/>
            <a:r>
              <a:rPr lang="en-US" sz="1485" dirty="0">
                <a:solidFill>
                  <a:schemeClr val="bg1"/>
                </a:solidFill>
                <a:latin typeface="Arial" pitchFamily="34" charset="0"/>
                <a:cs typeface="Arial" pitchFamily="34" charset="0"/>
              </a:rPr>
              <a:t>... people and groups considered "untouchables" in the past were reached by public pressure ...</a:t>
            </a:r>
            <a:endParaRPr lang="es-ES" sz="1485" dirty="0">
              <a:solidFill>
                <a:schemeClr val="bg1"/>
              </a:solidFill>
              <a:latin typeface="Arial" pitchFamily="34" charset="0"/>
              <a:cs typeface="Arial" pitchFamily="34" charset="0"/>
            </a:endParaRPr>
          </a:p>
        </p:txBody>
      </p:sp>
      <p:pic>
        <p:nvPicPr>
          <p:cNvPr id="276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343" y="2493656"/>
            <a:ext cx="2745408" cy="1845193"/>
          </a:xfrm>
          <a:prstGeom prst="roundRect">
            <a:avLst>
              <a:gd name="adj" fmla="val 1101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3391" y="2552278"/>
            <a:ext cx="3094535" cy="18451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5976" y="4839776"/>
            <a:ext cx="3186284" cy="11864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344" y="4564765"/>
            <a:ext cx="2864417" cy="17365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14974"/>
          <a:stretch/>
        </p:blipFill>
        <p:spPr bwMode="auto">
          <a:xfrm>
            <a:off x="7103900" y="2484770"/>
            <a:ext cx="2051914" cy="19960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21225" y="4601242"/>
            <a:ext cx="2599603" cy="19960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49259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r>
              <a:rPr lang="en-US" sz="2000" dirty="0">
                <a:solidFill>
                  <a:schemeClr val="tx1"/>
                </a:solidFill>
                <a:latin typeface="Arial" pitchFamily="34" charset="0"/>
              </a:rPr>
              <a:t>Paraguay embarked on a process named by the press as the “Information Spring”</a:t>
            </a:r>
          </a:p>
          <a:p>
            <a:r>
              <a:rPr lang="en-US" sz="2000" dirty="0">
                <a:solidFill>
                  <a:schemeClr val="tx1"/>
                </a:solidFill>
                <a:latin typeface="Arial" pitchFamily="34" charset="0"/>
              </a:rPr>
              <a:t>For the first time IN HISTORY, the government of Paraguay made de citizens the real comptroller of public funds.</a:t>
            </a:r>
          </a:p>
          <a:p>
            <a:r>
              <a:rPr lang="en-US" sz="2000" dirty="0">
                <a:solidFill>
                  <a:schemeClr val="tx1"/>
                </a:solidFill>
                <a:latin typeface="Arial" pitchFamily="34" charset="0"/>
              </a:rPr>
              <a:t>With this, Paraguay initiated a process of: </a:t>
            </a:r>
          </a:p>
          <a:p>
            <a:pPr lvl="2"/>
            <a:r>
              <a:rPr lang="en-US" sz="2000" dirty="0">
                <a:solidFill>
                  <a:schemeClr val="tx1"/>
                </a:solidFill>
                <a:latin typeface="Arial" pitchFamily="34" charset="0"/>
              </a:rPr>
              <a:t>transparency of cost, </a:t>
            </a:r>
          </a:p>
          <a:p>
            <a:pPr lvl="2"/>
            <a:r>
              <a:rPr lang="en-US" sz="2000" dirty="0">
                <a:solidFill>
                  <a:schemeClr val="tx1"/>
                </a:solidFill>
                <a:latin typeface="Arial" pitchFamily="34" charset="0"/>
              </a:rPr>
              <a:t>strengthening administrative control and public procurement, and </a:t>
            </a:r>
          </a:p>
          <a:p>
            <a:pPr lvl="2"/>
            <a:r>
              <a:rPr lang="en-US" sz="2000" dirty="0">
                <a:solidFill>
                  <a:schemeClr val="tx1"/>
                </a:solidFill>
                <a:latin typeface="Arial" pitchFamily="34" charset="0"/>
              </a:rPr>
              <a:t>increasing penalties for misuse of public funds. </a:t>
            </a:r>
          </a:p>
          <a:p>
            <a:endParaRPr lang="en-US" sz="1800" dirty="0"/>
          </a:p>
        </p:txBody>
      </p:sp>
      <p:sp>
        <p:nvSpPr>
          <p:cNvPr id="3" name="Slide Number Placeholder 2"/>
          <p:cNvSpPr>
            <a:spLocks noGrp="1"/>
          </p:cNvSpPr>
          <p:nvPr>
            <p:ph type="sldNum" sz="quarter" idx="12"/>
          </p:nvPr>
        </p:nvSpPr>
        <p:spPr/>
        <p:txBody>
          <a:bodyPr/>
          <a:lstStyle/>
          <a:p>
            <a:pPr>
              <a:defRPr/>
            </a:pPr>
            <a:fld id="{0D2F5C2F-E021-4B57-AE45-F56E939F97A9}" type="slidenum">
              <a:rPr lang="en-US" altLang="en-US" smtClean="0">
                <a:solidFill>
                  <a:srgbClr val="002345"/>
                </a:solidFill>
              </a:rPr>
              <a:pPr>
                <a:defRPr/>
              </a:pPr>
              <a:t>13</a:t>
            </a:fld>
            <a:endParaRPr lang="en-US" altLang="en-US">
              <a:solidFill>
                <a:srgbClr val="002345"/>
              </a:solidFill>
            </a:endParaRPr>
          </a:p>
        </p:txBody>
      </p:sp>
    </p:spTree>
    <p:extLst>
      <p:ext uri="{BB962C8B-B14F-4D97-AF65-F5344CB8AC3E}">
        <p14:creationId xmlns:p14="http://schemas.microsoft.com/office/powerpoint/2010/main" val="7465300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r>
              <a:rPr lang="en-US" sz="2000" dirty="0">
                <a:solidFill>
                  <a:schemeClr val="tx1"/>
                </a:solidFill>
                <a:latin typeface="Arial" pitchFamily="34" charset="0"/>
              </a:rPr>
              <a:t>In recent years, the "rules of the game" in Paraguay have been changed drastically.</a:t>
            </a:r>
          </a:p>
          <a:p>
            <a:r>
              <a:rPr lang="en-US" sz="2000" dirty="0">
                <a:solidFill>
                  <a:schemeClr val="tx1"/>
                </a:solidFill>
                <a:latin typeface="Arial" pitchFamily="34" charset="0"/>
              </a:rPr>
              <a:t>This commitment to transparency has had a domino effect. This commitment represents a structural change that will be very difficult to undo.  </a:t>
            </a:r>
          </a:p>
          <a:p>
            <a:r>
              <a:rPr lang="en-US" sz="2000" dirty="0">
                <a:solidFill>
                  <a:schemeClr val="tx1"/>
                </a:solidFill>
                <a:latin typeface="Arial" pitchFamily="34" charset="0"/>
              </a:rPr>
              <a:t>The country has made a genuine commitment to the democratization of information, to growth with social inclusion, and to having an empowered civil society.</a:t>
            </a:r>
          </a:p>
          <a:p>
            <a:r>
              <a:rPr lang="en-US" sz="2000" dirty="0">
                <a:solidFill>
                  <a:schemeClr val="tx1"/>
                </a:solidFill>
                <a:latin typeface="Arial" pitchFamily="34" charset="0"/>
              </a:rPr>
              <a:t>Citizens are hungry for more. </a:t>
            </a:r>
          </a:p>
          <a:p>
            <a:endParaRPr lang="en-US" sz="1800" dirty="0"/>
          </a:p>
        </p:txBody>
      </p:sp>
      <p:sp>
        <p:nvSpPr>
          <p:cNvPr id="3" name="Slide Number Placeholder 2"/>
          <p:cNvSpPr>
            <a:spLocks noGrp="1"/>
          </p:cNvSpPr>
          <p:nvPr>
            <p:ph type="sldNum" sz="quarter" idx="12"/>
          </p:nvPr>
        </p:nvSpPr>
        <p:spPr/>
        <p:txBody>
          <a:bodyPr/>
          <a:lstStyle/>
          <a:p>
            <a:pPr>
              <a:defRPr/>
            </a:pPr>
            <a:fld id="{0D2F5C2F-E021-4B57-AE45-F56E939F97A9}" type="slidenum">
              <a:rPr lang="en-US" altLang="en-US" smtClean="0">
                <a:solidFill>
                  <a:srgbClr val="002345"/>
                </a:solidFill>
              </a:rPr>
              <a:pPr>
                <a:defRPr/>
              </a:pPr>
              <a:t>14</a:t>
            </a:fld>
            <a:endParaRPr lang="en-US" altLang="en-US">
              <a:solidFill>
                <a:srgbClr val="002345"/>
              </a:solidFill>
            </a:endParaRPr>
          </a:p>
        </p:txBody>
      </p:sp>
    </p:spTree>
    <p:extLst>
      <p:ext uri="{BB962C8B-B14F-4D97-AF65-F5344CB8AC3E}">
        <p14:creationId xmlns:p14="http://schemas.microsoft.com/office/powerpoint/2010/main" val="9704732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4294967295"/>
          </p:nvPr>
        </p:nvSpPr>
        <p:spPr>
          <a:xfrm>
            <a:off x="9450705" y="6301264"/>
            <a:ext cx="607695" cy="295989"/>
          </a:xfrm>
          <a:prstGeom prst="rect">
            <a:avLst/>
          </a:prstGeom>
        </p:spPr>
        <p:txBody>
          <a:bodyPr/>
          <a:lstStyle/>
          <a:p>
            <a:pPr>
              <a:defRPr/>
            </a:pPr>
            <a:fld id="{0D2F5C2F-E021-4B57-AE45-F56E939F97A9}" type="slidenum">
              <a:rPr lang="en-US" altLang="en-US" smtClean="0">
                <a:solidFill>
                  <a:srgbClr val="002345"/>
                </a:solidFill>
              </a:rPr>
              <a:pPr>
                <a:defRPr/>
              </a:pPr>
              <a:t>15</a:t>
            </a:fld>
            <a:endParaRPr lang="en-US" altLang="en-US">
              <a:solidFill>
                <a:srgbClr val="002345"/>
              </a:solidFill>
            </a:endParaRPr>
          </a:p>
        </p:txBody>
      </p:sp>
      <p:sp>
        <p:nvSpPr>
          <p:cNvPr id="11" name="10 CuadroTexto"/>
          <p:cNvSpPr txBox="1"/>
          <p:nvPr/>
        </p:nvSpPr>
        <p:spPr>
          <a:xfrm>
            <a:off x="1947373" y="4171102"/>
            <a:ext cx="7503332" cy="954107"/>
          </a:xfrm>
          <a:prstGeom prst="rect">
            <a:avLst/>
          </a:prstGeom>
          <a:noFill/>
        </p:spPr>
        <p:txBody>
          <a:bodyPr wrap="square" rtlCol="0">
            <a:spAutoFit/>
          </a:bodyPr>
          <a:lstStyle/>
          <a:p>
            <a:r>
              <a:rPr lang="en-US" sz="2800" b="1" dirty="0"/>
              <a:t>Annex 1: Open Government Action Plan 2014-2016</a:t>
            </a:r>
          </a:p>
        </p:txBody>
      </p:sp>
    </p:spTree>
    <p:extLst>
      <p:ext uri="{BB962C8B-B14F-4D97-AF65-F5344CB8AC3E}">
        <p14:creationId xmlns:p14="http://schemas.microsoft.com/office/powerpoint/2010/main" val="732875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7" name="Content Placeholder 2"/>
          <p:cNvSpPr>
            <a:spLocks noGrp="1"/>
          </p:cNvSpPr>
          <p:nvPr>
            <p:ph idx="1"/>
          </p:nvPr>
        </p:nvSpPr>
        <p:spPr>
          <a:xfrm>
            <a:off x="457200" y="1409699"/>
            <a:ext cx="9144000" cy="5881749"/>
          </a:xfrm>
        </p:spPr>
        <p:txBody>
          <a:bodyPr/>
          <a:lstStyle/>
          <a:p>
            <a:pPr marL="0" indent="0">
              <a:spcBef>
                <a:spcPts val="600"/>
              </a:spcBef>
              <a:spcAft>
                <a:spcPts val="200"/>
              </a:spcAft>
              <a:buNone/>
            </a:pPr>
            <a:endParaRPr lang="en-GB" sz="2000" dirty="0"/>
          </a:p>
          <a:p>
            <a:pPr marL="0" indent="0">
              <a:lnSpc>
                <a:spcPct val="100000"/>
              </a:lnSpc>
              <a:spcAft>
                <a:spcPts val="0"/>
              </a:spcAft>
              <a:buNone/>
            </a:pPr>
            <a:r>
              <a:rPr lang="en-GB" sz="2000" dirty="0"/>
              <a:t>“A more accessible, participatory and transparent government, permanently interacting with people” – </a:t>
            </a:r>
            <a:r>
              <a:rPr lang="en-GB" sz="2000" b="1" dirty="0"/>
              <a:t>Open Government Vision in Paraguay.</a:t>
            </a:r>
          </a:p>
          <a:p>
            <a:pPr marL="0" indent="0">
              <a:lnSpc>
                <a:spcPct val="100000"/>
              </a:lnSpc>
              <a:spcAft>
                <a:spcPts val="0"/>
              </a:spcAft>
              <a:buNone/>
            </a:pPr>
            <a:endParaRPr lang="en-GB" sz="2000" b="1" dirty="0"/>
          </a:p>
          <a:p>
            <a:pPr marL="0" indent="0">
              <a:lnSpc>
                <a:spcPct val="100000"/>
              </a:lnSpc>
              <a:spcAft>
                <a:spcPts val="0"/>
              </a:spcAft>
              <a:buNone/>
            </a:pPr>
            <a:r>
              <a:rPr lang="en-GB" sz="2000" dirty="0"/>
              <a:t>In Nov-2011 Paraguay requested its incorporation in the </a:t>
            </a:r>
            <a:r>
              <a:rPr lang="en-GB" sz="2000" b="1" dirty="0"/>
              <a:t>Open Government Partnership</a:t>
            </a:r>
            <a:r>
              <a:rPr lang="en-GB" sz="2000" dirty="0"/>
              <a:t>.</a:t>
            </a:r>
          </a:p>
          <a:p>
            <a:pPr marL="0" indent="0">
              <a:lnSpc>
                <a:spcPct val="100000"/>
              </a:lnSpc>
              <a:spcAft>
                <a:spcPts val="0"/>
              </a:spcAft>
              <a:buNone/>
            </a:pPr>
            <a:endParaRPr lang="en-GB" sz="2000" dirty="0"/>
          </a:p>
          <a:p>
            <a:pPr marL="0" indent="0">
              <a:lnSpc>
                <a:spcPct val="100000"/>
              </a:lnSpc>
              <a:spcAft>
                <a:spcPts val="0"/>
              </a:spcAft>
              <a:buNone/>
            </a:pPr>
            <a:r>
              <a:rPr lang="en-GB" sz="2000" dirty="0"/>
              <a:t>The Government set up an </a:t>
            </a:r>
            <a:r>
              <a:rPr lang="en-GB" sz="2000" b="1" dirty="0"/>
              <a:t>Action Plan </a:t>
            </a:r>
            <a:r>
              <a:rPr lang="en-GB" sz="2000" dirty="0"/>
              <a:t>for 2014-2016.</a:t>
            </a:r>
          </a:p>
          <a:p>
            <a:pPr marL="0" indent="0">
              <a:lnSpc>
                <a:spcPct val="100000"/>
              </a:lnSpc>
              <a:spcAft>
                <a:spcPts val="0"/>
              </a:spcAft>
              <a:buNone/>
            </a:pPr>
            <a:endParaRPr lang="en-GB" sz="2000" dirty="0"/>
          </a:p>
          <a:p>
            <a:pPr marL="0" indent="0">
              <a:lnSpc>
                <a:spcPct val="100000"/>
              </a:lnSpc>
              <a:spcAft>
                <a:spcPts val="0"/>
              </a:spcAft>
              <a:buNone/>
            </a:pPr>
            <a:r>
              <a:rPr lang="en-GB" sz="2000" b="1" dirty="0"/>
              <a:t>The Open Government Action Plan for 2014-2016 </a:t>
            </a:r>
            <a:r>
              <a:rPr lang="en-GB" sz="2000" dirty="0"/>
              <a:t>contains 3 thematic areas and 9 commitments. </a:t>
            </a:r>
          </a:p>
          <a:p>
            <a:pPr marL="0" indent="0">
              <a:lnSpc>
                <a:spcPct val="100000"/>
              </a:lnSpc>
              <a:spcAft>
                <a:spcPts val="0"/>
              </a:spcAft>
              <a:buNone/>
            </a:pPr>
            <a:endParaRPr lang="en-GB" sz="2000" dirty="0"/>
          </a:p>
          <a:p>
            <a:pPr marL="0" indent="0">
              <a:lnSpc>
                <a:spcPct val="100000"/>
              </a:lnSpc>
              <a:spcAft>
                <a:spcPts val="0"/>
              </a:spcAft>
              <a:buNone/>
            </a:pPr>
            <a:r>
              <a:rPr lang="en-GB" sz="2000" dirty="0"/>
              <a:t>These </a:t>
            </a:r>
            <a:r>
              <a:rPr lang="en-GB" sz="2000" b="1" dirty="0"/>
              <a:t>3 thematic areas </a:t>
            </a:r>
            <a:r>
              <a:rPr lang="en-GB" sz="2000" dirty="0"/>
              <a:t>are the following:</a:t>
            </a:r>
          </a:p>
          <a:p>
            <a:pPr marL="0" indent="0">
              <a:lnSpc>
                <a:spcPct val="100000"/>
              </a:lnSpc>
              <a:spcAft>
                <a:spcPts val="0"/>
              </a:spcAft>
              <a:buNone/>
            </a:pPr>
            <a:endParaRPr lang="en-GB" sz="2000" dirty="0"/>
          </a:p>
          <a:p>
            <a:pPr lvl="1">
              <a:lnSpc>
                <a:spcPct val="100000"/>
              </a:lnSpc>
              <a:spcAft>
                <a:spcPts val="0"/>
              </a:spcAft>
            </a:pPr>
            <a:r>
              <a:rPr lang="en-GB" sz="2000" dirty="0"/>
              <a:t> </a:t>
            </a:r>
            <a:r>
              <a:rPr lang="en-GB" sz="2000" b="1" dirty="0"/>
              <a:t>Transparency</a:t>
            </a:r>
          </a:p>
          <a:p>
            <a:pPr marL="0" indent="0">
              <a:lnSpc>
                <a:spcPct val="100000"/>
              </a:lnSpc>
              <a:spcAft>
                <a:spcPts val="0"/>
              </a:spcAft>
              <a:buNone/>
            </a:pPr>
            <a:endParaRPr lang="en-GB" sz="2000" b="1" dirty="0"/>
          </a:p>
          <a:p>
            <a:pPr lvl="1">
              <a:lnSpc>
                <a:spcPct val="100000"/>
              </a:lnSpc>
              <a:spcAft>
                <a:spcPts val="0"/>
              </a:spcAft>
            </a:pPr>
            <a:r>
              <a:rPr lang="en-GB" sz="2000" b="1" dirty="0"/>
              <a:t> Public Participation</a:t>
            </a:r>
          </a:p>
          <a:p>
            <a:pPr marL="0" indent="0">
              <a:lnSpc>
                <a:spcPct val="100000"/>
              </a:lnSpc>
              <a:spcAft>
                <a:spcPts val="0"/>
              </a:spcAft>
              <a:buNone/>
            </a:pPr>
            <a:endParaRPr lang="en-GB" sz="2000" b="1" dirty="0"/>
          </a:p>
          <a:p>
            <a:pPr lvl="1">
              <a:lnSpc>
                <a:spcPct val="100000"/>
              </a:lnSpc>
              <a:spcAft>
                <a:spcPts val="0"/>
              </a:spcAft>
            </a:pPr>
            <a:r>
              <a:rPr lang="en-GB" sz="2000" b="1" dirty="0"/>
              <a:t> Accountability</a:t>
            </a:r>
          </a:p>
        </p:txBody>
      </p:sp>
      <p:sp>
        <p:nvSpPr>
          <p:cNvPr id="6149" name="TextBox 9"/>
          <p:cNvSpPr txBox="1">
            <a:spLocks noChangeArrowheads="1"/>
          </p:cNvSpPr>
          <p:nvPr/>
        </p:nvSpPr>
        <p:spPr bwMode="auto">
          <a:xfrm>
            <a:off x="457200" y="1219200"/>
            <a:ext cx="3581400" cy="228600"/>
          </a:xfrm>
          <a:prstGeom prst="rect">
            <a:avLst/>
          </a:prstGeom>
          <a:noFill/>
          <a:ln w="9525">
            <a:noFill/>
            <a:miter lim="800000"/>
            <a:headEnd/>
            <a:tailEnd/>
          </a:ln>
        </p:spPr>
        <p:txBody>
          <a:bodyPr lIns="0" tIns="0" rIns="0" bIns="0"/>
          <a:lstStyle/>
          <a:p>
            <a:endParaRPr lang="en-US" sz="1300" b="1" dirty="0">
              <a:latin typeface="Calibri" pitchFamily="34" charset="0"/>
            </a:endParaRPr>
          </a:p>
        </p:txBody>
      </p:sp>
      <p:sp>
        <p:nvSpPr>
          <p:cNvPr id="5" name="Oval 30"/>
          <p:cNvSpPr/>
          <p:nvPr/>
        </p:nvSpPr>
        <p:spPr>
          <a:xfrm>
            <a:off x="6432" y="413632"/>
            <a:ext cx="395288" cy="39528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GB" sz="1200" b="1" dirty="0">
                <a:solidFill>
                  <a:schemeClr val="bg1"/>
                </a:solidFill>
                <a:latin typeface="+mj-lt"/>
                <a:cs typeface="Calibri" pitchFamily="34" charset="0"/>
              </a:rPr>
              <a:t>1</a:t>
            </a:r>
          </a:p>
        </p:txBody>
      </p:sp>
      <p:sp>
        <p:nvSpPr>
          <p:cNvPr id="7" name="Title 1"/>
          <p:cNvSpPr txBox="1">
            <a:spLocks/>
          </p:cNvSpPr>
          <p:nvPr/>
        </p:nvSpPr>
        <p:spPr>
          <a:xfrm>
            <a:off x="457200" y="112830"/>
            <a:ext cx="9144000" cy="686067"/>
          </a:xfrm>
          <a:prstGeom prst="rect">
            <a:avLst/>
          </a:prstGeom>
        </p:spPr>
        <p:txBody>
          <a:bodyPr vert="horz" lIns="0" tIns="0" rIns="0" bIns="0" rtlCol="0" anchor="b">
            <a:noAutofit/>
          </a:bodyPr>
          <a:lstStyle>
            <a:lvl1pPr algn="l" defTabSz="1018824" rtl="0" eaLnBrk="1" latinLnBrk="0" hangingPunct="1">
              <a:spcBef>
                <a:spcPct val="0"/>
              </a:spcBef>
              <a:buNone/>
              <a:defRPr sz="2600" b="1" kern="1200">
                <a:solidFill>
                  <a:srgbClr val="FF0000"/>
                </a:solidFill>
                <a:latin typeface="+mn-lt"/>
                <a:ea typeface="+mj-ea"/>
                <a:cs typeface="Arial" pitchFamily="34" charset="0"/>
              </a:defRPr>
            </a:lvl1pPr>
          </a:lstStyle>
          <a:p>
            <a:r>
              <a:rPr lang="en-US" dirty="0"/>
              <a:t>Open Government Alliance</a:t>
            </a:r>
          </a:p>
        </p:txBody>
      </p:sp>
    </p:spTree>
    <p:extLst>
      <p:ext uri="{BB962C8B-B14F-4D97-AF65-F5344CB8AC3E}">
        <p14:creationId xmlns:p14="http://schemas.microsoft.com/office/powerpoint/2010/main" val="21554003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Content Placeholder 2"/>
          <p:cNvSpPr>
            <a:spLocks noGrp="1"/>
          </p:cNvSpPr>
          <p:nvPr>
            <p:ph idx="1"/>
          </p:nvPr>
        </p:nvSpPr>
        <p:spPr>
          <a:xfrm>
            <a:off x="457200" y="1409699"/>
            <a:ext cx="9144000" cy="5881749"/>
          </a:xfrm>
        </p:spPr>
        <p:txBody>
          <a:bodyPr/>
          <a:lstStyle/>
          <a:p>
            <a:pPr marL="0" indent="0">
              <a:spcBef>
                <a:spcPts val="600"/>
              </a:spcBef>
              <a:spcAft>
                <a:spcPts val="200"/>
              </a:spcAft>
              <a:buNone/>
            </a:pPr>
            <a:endParaRPr lang="en-GB" sz="2000" dirty="0"/>
          </a:p>
          <a:p>
            <a:pPr marL="0" indent="0">
              <a:lnSpc>
                <a:spcPct val="100000"/>
              </a:lnSpc>
              <a:spcAft>
                <a:spcPts val="0"/>
              </a:spcAft>
              <a:buNone/>
            </a:pPr>
            <a:r>
              <a:rPr lang="en-GB" sz="2000" b="1" dirty="0"/>
              <a:t>The commitments to transparency are:</a:t>
            </a:r>
          </a:p>
          <a:p>
            <a:pPr marL="0" indent="0">
              <a:lnSpc>
                <a:spcPct val="100000"/>
              </a:lnSpc>
              <a:spcAft>
                <a:spcPts val="0"/>
              </a:spcAft>
              <a:buNone/>
            </a:pPr>
            <a:endParaRPr lang="en-GB" sz="2000" dirty="0"/>
          </a:p>
          <a:p>
            <a:pPr marL="360000" lvl="1" indent="-360000">
              <a:lnSpc>
                <a:spcPct val="100000"/>
              </a:lnSpc>
              <a:spcAft>
                <a:spcPts val="0"/>
              </a:spcAft>
              <a:buFont typeface="+mj-lt"/>
              <a:buAutoNum type="arabicParenR"/>
            </a:pPr>
            <a:r>
              <a:rPr lang="en-GB" sz="2000" dirty="0"/>
              <a:t>The introduction and implementation of the “Law of Free Access to Public Information and Government Transparency” – </a:t>
            </a:r>
            <a:r>
              <a:rPr lang="en-GB" sz="2000" i="1" dirty="0"/>
              <a:t>enacted in Sep-2014</a:t>
            </a:r>
            <a:r>
              <a:rPr lang="en-GB" sz="2000" dirty="0"/>
              <a:t>.</a:t>
            </a:r>
          </a:p>
          <a:p>
            <a:pPr marL="0" indent="0">
              <a:lnSpc>
                <a:spcPct val="100000"/>
              </a:lnSpc>
              <a:spcAft>
                <a:spcPts val="0"/>
              </a:spcAft>
              <a:buNone/>
            </a:pPr>
            <a:endParaRPr lang="en-GB" sz="2000" dirty="0"/>
          </a:p>
          <a:p>
            <a:pPr marL="360000" lvl="1" indent="-360000">
              <a:lnSpc>
                <a:spcPct val="100000"/>
              </a:lnSpc>
              <a:spcAft>
                <a:spcPts val="0"/>
              </a:spcAft>
              <a:buFont typeface="+mj-lt"/>
              <a:buAutoNum type="arabicParenR" startAt="2"/>
            </a:pPr>
            <a:r>
              <a:rPr lang="en-GB" sz="2000" dirty="0"/>
              <a:t>Design and implementation of a policy to </a:t>
            </a:r>
            <a:r>
              <a:rPr lang="en-US" sz="2000" dirty="0"/>
              <a:t>digitize and open up government data.</a:t>
            </a:r>
          </a:p>
          <a:p>
            <a:pPr marL="0" lvl="1" indent="0">
              <a:lnSpc>
                <a:spcPct val="100000"/>
              </a:lnSpc>
              <a:spcAft>
                <a:spcPts val="0"/>
              </a:spcAft>
              <a:buNone/>
            </a:pPr>
            <a:endParaRPr lang="en-GB" sz="2000" dirty="0"/>
          </a:p>
          <a:p>
            <a:pPr marL="360000" lvl="1" indent="-360000">
              <a:lnSpc>
                <a:spcPct val="100000"/>
              </a:lnSpc>
              <a:spcAft>
                <a:spcPts val="0"/>
              </a:spcAft>
              <a:buFont typeface="+mj-lt"/>
              <a:buAutoNum type="arabicParenR" startAt="3"/>
            </a:pPr>
            <a:r>
              <a:rPr lang="en-US" sz="2000" dirty="0"/>
              <a:t>Building capacity among citizens to monitor public sector budget management .</a:t>
            </a:r>
          </a:p>
          <a:p>
            <a:pPr marL="360000" lvl="1" indent="-360000">
              <a:lnSpc>
                <a:spcPct val="100000"/>
              </a:lnSpc>
              <a:spcAft>
                <a:spcPts val="0"/>
              </a:spcAft>
              <a:buFont typeface="+mj-lt"/>
              <a:buAutoNum type="arabicParenR" startAt="3"/>
            </a:pPr>
            <a:endParaRPr lang="en-GB" sz="2000" dirty="0"/>
          </a:p>
          <a:p>
            <a:pPr marL="360000" lvl="1" indent="-360000">
              <a:lnSpc>
                <a:spcPct val="100000"/>
              </a:lnSpc>
              <a:spcAft>
                <a:spcPts val="0"/>
              </a:spcAft>
              <a:buFont typeface="+mj-lt"/>
              <a:buAutoNum type="arabicParenR" startAt="3"/>
            </a:pPr>
            <a:r>
              <a:rPr lang="en-GB" sz="2000" dirty="0"/>
              <a:t>Transparency and access to information of landmark public projects. </a:t>
            </a:r>
          </a:p>
          <a:p>
            <a:pPr marL="360000" lvl="1" indent="-360000">
              <a:lnSpc>
                <a:spcPct val="100000"/>
              </a:lnSpc>
              <a:spcAft>
                <a:spcPts val="0"/>
              </a:spcAft>
              <a:buFont typeface="+mj-lt"/>
              <a:buAutoNum type="arabicParenR" startAt="3"/>
            </a:pPr>
            <a:endParaRPr lang="en-GB" sz="2000" dirty="0"/>
          </a:p>
          <a:p>
            <a:pPr marL="360000" lvl="1" indent="-360000">
              <a:lnSpc>
                <a:spcPct val="100000"/>
              </a:lnSpc>
              <a:spcAft>
                <a:spcPts val="0"/>
              </a:spcAft>
              <a:buFont typeface="+mj-lt"/>
              <a:buAutoNum type="arabicParenR" startAt="3"/>
            </a:pPr>
            <a:r>
              <a:rPr lang="en-GB" sz="2000" dirty="0"/>
              <a:t>Monitoring the 2014-2016 Action Plan for Open Government. </a:t>
            </a:r>
          </a:p>
          <a:p>
            <a:pPr marL="360000" lvl="1" indent="-360000">
              <a:lnSpc>
                <a:spcPct val="100000"/>
              </a:lnSpc>
              <a:spcAft>
                <a:spcPts val="0"/>
              </a:spcAft>
              <a:buFont typeface="+mj-lt"/>
              <a:buAutoNum type="arabicParenR" startAt="3"/>
            </a:pPr>
            <a:endParaRPr lang="en-GB" sz="2000" dirty="0"/>
          </a:p>
        </p:txBody>
      </p:sp>
      <p:sp>
        <p:nvSpPr>
          <p:cNvPr id="6149" name="TextBox 9"/>
          <p:cNvSpPr txBox="1">
            <a:spLocks noChangeArrowheads="1"/>
          </p:cNvSpPr>
          <p:nvPr/>
        </p:nvSpPr>
        <p:spPr bwMode="auto">
          <a:xfrm>
            <a:off x="457200" y="1219200"/>
            <a:ext cx="3581400" cy="228600"/>
          </a:xfrm>
          <a:prstGeom prst="rect">
            <a:avLst/>
          </a:prstGeom>
          <a:noFill/>
          <a:ln w="9525">
            <a:noFill/>
            <a:miter lim="800000"/>
            <a:headEnd/>
            <a:tailEnd/>
          </a:ln>
        </p:spPr>
        <p:txBody>
          <a:bodyPr lIns="0" tIns="0" rIns="0" bIns="0"/>
          <a:lstStyle/>
          <a:p>
            <a:endParaRPr lang="en-US" sz="1300" b="1" dirty="0">
              <a:latin typeface="Calibri" pitchFamily="34" charset="0"/>
            </a:endParaRPr>
          </a:p>
        </p:txBody>
      </p:sp>
      <p:sp>
        <p:nvSpPr>
          <p:cNvPr id="5" name="Oval 30"/>
          <p:cNvSpPr/>
          <p:nvPr/>
        </p:nvSpPr>
        <p:spPr>
          <a:xfrm>
            <a:off x="6432" y="413632"/>
            <a:ext cx="395288" cy="39528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GB" sz="1200" b="1" dirty="0">
                <a:solidFill>
                  <a:schemeClr val="bg1"/>
                </a:solidFill>
                <a:latin typeface="+mj-lt"/>
                <a:cs typeface="Calibri" pitchFamily="34" charset="0"/>
              </a:rPr>
              <a:t>2</a:t>
            </a:r>
          </a:p>
        </p:txBody>
      </p:sp>
      <p:sp>
        <p:nvSpPr>
          <p:cNvPr id="7" name="Title 1"/>
          <p:cNvSpPr txBox="1">
            <a:spLocks/>
          </p:cNvSpPr>
          <p:nvPr/>
        </p:nvSpPr>
        <p:spPr>
          <a:xfrm>
            <a:off x="457200" y="112830"/>
            <a:ext cx="9144000" cy="686067"/>
          </a:xfrm>
          <a:prstGeom prst="rect">
            <a:avLst/>
          </a:prstGeom>
        </p:spPr>
        <p:txBody>
          <a:bodyPr vert="horz" lIns="0" tIns="0" rIns="0" bIns="0" rtlCol="0" anchor="b">
            <a:noAutofit/>
          </a:bodyPr>
          <a:lstStyle>
            <a:lvl1pPr algn="l" defTabSz="1018824" rtl="0" eaLnBrk="1" latinLnBrk="0" hangingPunct="1">
              <a:spcBef>
                <a:spcPct val="0"/>
              </a:spcBef>
              <a:buNone/>
              <a:defRPr sz="2600" b="1" kern="1200">
                <a:solidFill>
                  <a:srgbClr val="FF0000"/>
                </a:solidFill>
                <a:latin typeface="+mn-lt"/>
                <a:ea typeface="+mj-ea"/>
                <a:cs typeface="Arial" pitchFamily="34" charset="0"/>
              </a:defRPr>
            </a:lvl1pPr>
          </a:lstStyle>
          <a:p>
            <a:r>
              <a:rPr lang="en-US" dirty="0"/>
              <a:t>Open Government Action Plan 2014-2016</a:t>
            </a:r>
          </a:p>
        </p:txBody>
      </p:sp>
    </p:spTree>
    <p:extLst>
      <p:ext uri="{BB962C8B-B14F-4D97-AF65-F5344CB8AC3E}">
        <p14:creationId xmlns:p14="http://schemas.microsoft.com/office/powerpoint/2010/main" val="29812001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Content Placeholder 2"/>
          <p:cNvSpPr>
            <a:spLocks noGrp="1"/>
          </p:cNvSpPr>
          <p:nvPr>
            <p:ph idx="1"/>
          </p:nvPr>
        </p:nvSpPr>
        <p:spPr>
          <a:xfrm>
            <a:off x="457200" y="1409699"/>
            <a:ext cx="9144000" cy="5881749"/>
          </a:xfrm>
        </p:spPr>
        <p:txBody>
          <a:bodyPr/>
          <a:lstStyle/>
          <a:p>
            <a:pPr marL="0" indent="0">
              <a:spcBef>
                <a:spcPts val="600"/>
              </a:spcBef>
              <a:spcAft>
                <a:spcPts val="200"/>
              </a:spcAft>
              <a:buNone/>
            </a:pPr>
            <a:endParaRPr lang="en-GB" sz="2000" dirty="0"/>
          </a:p>
          <a:p>
            <a:pPr marL="0" indent="0">
              <a:lnSpc>
                <a:spcPct val="100000"/>
              </a:lnSpc>
              <a:spcAft>
                <a:spcPts val="0"/>
              </a:spcAft>
              <a:buNone/>
            </a:pPr>
            <a:r>
              <a:rPr lang="en-GB" sz="2000" b="1" dirty="0"/>
              <a:t>The commitments to civic participation are:</a:t>
            </a:r>
          </a:p>
          <a:p>
            <a:pPr marL="0" indent="0">
              <a:lnSpc>
                <a:spcPct val="100000"/>
              </a:lnSpc>
              <a:spcAft>
                <a:spcPts val="0"/>
              </a:spcAft>
              <a:buNone/>
            </a:pPr>
            <a:endParaRPr lang="en-GB" sz="2000" dirty="0"/>
          </a:p>
          <a:p>
            <a:pPr marL="360000" lvl="1" indent="-360000">
              <a:lnSpc>
                <a:spcPct val="100000"/>
              </a:lnSpc>
              <a:spcAft>
                <a:spcPts val="0"/>
              </a:spcAft>
              <a:buFont typeface="+mj-lt"/>
              <a:buAutoNum type="arabicParenR" startAt="6"/>
            </a:pPr>
            <a:r>
              <a:rPr lang="en-GB" sz="2000" dirty="0"/>
              <a:t>Implementation of channels for social dialogue and citizen participation through consultation and monitoring of public policies. </a:t>
            </a:r>
          </a:p>
          <a:p>
            <a:pPr marL="0" indent="0">
              <a:lnSpc>
                <a:spcPct val="100000"/>
              </a:lnSpc>
              <a:spcAft>
                <a:spcPts val="0"/>
              </a:spcAft>
              <a:buNone/>
            </a:pPr>
            <a:endParaRPr lang="en-GB" sz="2000" dirty="0"/>
          </a:p>
          <a:p>
            <a:pPr marL="360000" lvl="1" indent="-360000">
              <a:lnSpc>
                <a:spcPct val="100000"/>
              </a:lnSpc>
              <a:spcAft>
                <a:spcPts val="0"/>
              </a:spcAft>
              <a:buFont typeface="+mj-lt"/>
              <a:buAutoNum type="arabicParenR" startAt="7"/>
            </a:pPr>
            <a:r>
              <a:rPr lang="en-GB" sz="2000" dirty="0"/>
              <a:t>Creation and strengthening of 50 Municipal Development Councils. </a:t>
            </a:r>
          </a:p>
          <a:p>
            <a:pPr marL="0" indent="0">
              <a:lnSpc>
                <a:spcPct val="100000"/>
              </a:lnSpc>
              <a:spcAft>
                <a:spcPts val="0"/>
              </a:spcAft>
              <a:buNone/>
            </a:pPr>
            <a:endParaRPr lang="en-GB" sz="2000" b="1" dirty="0"/>
          </a:p>
          <a:p>
            <a:pPr marL="0" indent="0">
              <a:lnSpc>
                <a:spcPct val="100000"/>
              </a:lnSpc>
              <a:spcAft>
                <a:spcPts val="0"/>
              </a:spcAft>
              <a:buNone/>
            </a:pPr>
            <a:r>
              <a:rPr lang="en-GB" sz="2000" b="1" dirty="0"/>
              <a:t>The commitments to accountability are:</a:t>
            </a:r>
          </a:p>
          <a:p>
            <a:pPr marL="0" indent="0">
              <a:lnSpc>
                <a:spcPct val="100000"/>
              </a:lnSpc>
              <a:spcAft>
                <a:spcPts val="0"/>
              </a:spcAft>
              <a:buNone/>
            </a:pPr>
            <a:endParaRPr lang="en-GB" sz="2000" dirty="0"/>
          </a:p>
          <a:p>
            <a:pPr marL="360000" lvl="1" indent="-360000">
              <a:lnSpc>
                <a:spcPct val="100000"/>
              </a:lnSpc>
              <a:spcAft>
                <a:spcPts val="0"/>
              </a:spcAft>
              <a:buFont typeface="+mj-lt"/>
              <a:buAutoNum type="arabicParenR" startAt="8"/>
            </a:pPr>
            <a:r>
              <a:rPr lang="en-GB" sz="2000" dirty="0"/>
              <a:t>Citizen Control Board of the National Program for Poverty Reduction.</a:t>
            </a:r>
          </a:p>
          <a:p>
            <a:pPr marL="0" indent="0">
              <a:lnSpc>
                <a:spcPct val="100000"/>
              </a:lnSpc>
              <a:spcAft>
                <a:spcPts val="0"/>
              </a:spcAft>
              <a:buNone/>
            </a:pPr>
            <a:endParaRPr lang="en-GB" sz="2000" dirty="0"/>
          </a:p>
          <a:p>
            <a:pPr marL="360000" lvl="1" indent="-360000">
              <a:lnSpc>
                <a:spcPct val="100000"/>
              </a:lnSpc>
              <a:spcAft>
                <a:spcPts val="0"/>
              </a:spcAft>
              <a:buFont typeface="+mj-lt"/>
              <a:buAutoNum type="arabicParenR" startAt="9"/>
            </a:pPr>
            <a:r>
              <a:rPr lang="en-GB" sz="2000" dirty="0"/>
              <a:t>Creation of a Legal Procedures Electronic System for public access to public procurements. </a:t>
            </a:r>
          </a:p>
          <a:p>
            <a:pPr marL="0" lvl="1" indent="0">
              <a:lnSpc>
                <a:spcPct val="100000"/>
              </a:lnSpc>
              <a:spcAft>
                <a:spcPts val="0"/>
              </a:spcAft>
              <a:buNone/>
            </a:pPr>
            <a:endParaRPr lang="en-GB" sz="2000" dirty="0"/>
          </a:p>
          <a:p>
            <a:pPr marL="0" lvl="1" indent="0">
              <a:lnSpc>
                <a:spcPct val="100000"/>
              </a:lnSpc>
              <a:spcAft>
                <a:spcPts val="0"/>
              </a:spcAft>
              <a:buNone/>
            </a:pPr>
            <a:endParaRPr lang="en-GB" sz="2000" dirty="0"/>
          </a:p>
        </p:txBody>
      </p:sp>
      <p:sp>
        <p:nvSpPr>
          <p:cNvPr id="6149" name="TextBox 9"/>
          <p:cNvSpPr txBox="1">
            <a:spLocks noChangeArrowheads="1"/>
          </p:cNvSpPr>
          <p:nvPr/>
        </p:nvSpPr>
        <p:spPr bwMode="auto">
          <a:xfrm>
            <a:off x="457200" y="1219200"/>
            <a:ext cx="3581400" cy="228600"/>
          </a:xfrm>
          <a:prstGeom prst="rect">
            <a:avLst/>
          </a:prstGeom>
          <a:noFill/>
          <a:ln w="9525">
            <a:noFill/>
            <a:miter lim="800000"/>
            <a:headEnd/>
            <a:tailEnd/>
          </a:ln>
        </p:spPr>
        <p:txBody>
          <a:bodyPr lIns="0" tIns="0" rIns="0" bIns="0"/>
          <a:lstStyle/>
          <a:p>
            <a:endParaRPr lang="en-US" sz="1300" b="1" dirty="0">
              <a:latin typeface="Calibri" pitchFamily="34" charset="0"/>
            </a:endParaRPr>
          </a:p>
        </p:txBody>
      </p:sp>
      <p:sp>
        <p:nvSpPr>
          <p:cNvPr id="5" name="Oval 30"/>
          <p:cNvSpPr/>
          <p:nvPr/>
        </p:nvSpPr>
        <p:spPr>
          <a:xfrm>
            <a:off x="6432" y="413632"/>
            <a:ext cx="395288" cy="39528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GB" sz="1200" b="1" dirty="0">
                <a:solidFill>
                  <a:schemeClr val="bg1"/>
                </a:solidFill>
                <a:latin typeface="+mj-lt"/>
                <a:cs typeface="Calibri" pitchFamily="34" charset="0"/>
              </a:rPr>
              <a:t>3</a:t>
            </a:r>
          </a:p>
        </p:txBody>
      </p:sp>
      <p:sp>
        <p:nvSpPr>
          <p:cNvPr id="7" name="Title 1"/>
          <p:cNvSpPr txBox="1">
            <a:spLocks/>
          </p:cNvSpPr>
          <p:nvPr/>
        </p:nvSpPr>
        <p:spPr>
          <a:xfrm>
            <a:off x="457200" y="112830"/>
            <a:ext cx="9144000" cy="686067"/>
          </a:xfrm>
          <a:prstGeom prst="rect">
            <a:avLst/>
          </a:prstGeom>
        </p:spPr>
        <p:txBody>
          <a:bodyPr vert="horz" lIns="0" tIns="0" rIns="0" bIns="0" rtlCol="0" anchor="b">
            <a:noAutofit/>
          </a:bodyPr>
          <a:lstStyle>
            <a:lvl1pPr algn="l" defTabSz="1018824" rtl="0" eaLnBrk="1" latinLnBrk="0" hangingPunct="1">
              <a:spcBef>
                <a:spcPct val="0"/>
              </a:spcBef>
              <a:buNone/>
              <a:defRPr sz="2600" b="1" kern="1200">
                <a:solidFill>
                  <a:srgbClr val="FF0000"/>
                </a:solidFill>
                <a:latin typeface="+mn-lt"/>
                <a:ea typeface="+mj-ea"/>
                <a:cs typeface="Arial" pitchFamily="34" charset="0"/>
              </a:defRPr>
            </a:lvl1pPr>
          </a:lstStyle>
          <a:p>
            <a:r>
              <a:rPr lang="en-US" dirty="0"/>
              <a:t>Open Government Action Plan 2014-2016</a:t>
            </a:r>
          </a:p>
        </p:txBody>
      </p:sp>
    </p:spTree>
    <p:extLst>
      <p:ext uri="{BB962C8B-B14F-4D97-AF65-F5344CB8AC3E}">
        <p14:creationId xmlns:p14="http://schemas.microsoft.com/office/powerpoint/2010/main" val="31864698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352550" y="1365477"/>
            <a:ext cx="8003605" cy="6448821"/>
          </a:xfrm>
          <a:prstGeom prst="rect">
            <a:avLst/>
          </a:prstGeom>
        </p:spPr>
      </p:pic>
      <p:sp>
        <p:nvSpPr>
          <p:cNvPr id="3" name="Rectángulo 2"/>
          <p:cNvSpPr/>
          <p:nvPr/>
        </p:nvSpPr>
        <p:spPr>
          <a:xfrm>
            <a:off x="-2" y="1066800"/>
            <a:ext cx="10058401" cy="371761"/>
          </a:xfrm>
          <a:prstGeom prst="rect">
            <a:avLst/>
          </a:prstGeom>
          <a:solidFill>
            <a:srgbClr val="E3E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effectLst>
                  <a:outerShdw blurRad="38100" dist="38100" dir="2700000" algn="tl">
                    <a:srgbClr val="000000">
                      <a:alpha val="43137"/>
                    </a:srgbClr>
                  </a:outerShdw>
                </a:effectLst>
              </a:rPr>
              <a:t>Open Government Action Plan 2014-2016: Where are we now?</a:t>
            </a:r>
          </a:p>
        </p:txBody>
      </p:sp>
    </p:spTree>
    <p:extLst>
      <p:ext uri="{BB962C8B-B14F-4D97-AF65-F5344CB8AC3E}">
        <p14:creationId xmlns:p14="http://schemas.microsoft.com/office/powerpoint/2010/main" val="17064044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4294967295"/>
          </p:nvPr>
        </p:nvSpPr>
        <p:spPr>
          <a:xfrm>
            <a:off x="9450705" y="6301264"/>
            <a:ext cx="607695" cy="295989"/>
          </a:xfrm>
          <a:prstGeom prst="rect">
            <a:avLst/>
          </a:prstGeom>
        </p:spPr>
        <p:txBody>
          <a:bodyPr/>
          <a:lstStyle/>
          <a:p>
            <a:pPr>
              <a:defRPr/>
            </a:pPr>
            <a:fld id="{0D2F5C2F-E021-4B57-AE45-F56E939F97A9}" type="slidenum">
              <a:rPr lang="en-US" altLang="en-US" smtClean="0">
                <a:solidFill>
                  <a:srgbClr val="002345"/>
                </a:solidFill>
              </a:rPr>
              <a:pPr>
                <a:defRPr/>
              </a:pPr>
              <a:t>2</a:t>
            </a:fld>
            <a:endParaRPr lang="en-US" altLang="en-US">
              <a:solidFill>
                <a:srgbClr val="002345"/>
              </a:solidFill>
            </a:endParaRPr>
          </a:p>
        </p:txBody>
      </p:sp>
      <p:sp>
        <p:nvSpPr>
          <p:cNvPr id="11" name="10 CuadroTexto"/>
          <p:cNvSpPr txBox="1"/>
          <p:nvPr/>
        </p:nvSpPr>
        <p:spPr>
          <a:xfrm>
            <a:off x="2900335" y="2433878"/>
            <a:ext cx="6701531" cy="498598"/>
          </a:xfrm>
          <a:prstGeom prst="rect">
            <a:avLst/>
          </a:prstGeom>
          <a:noFill/>
        </p:spPr>
        <p:txBody>
          <a:bodyPr wrap="square" rtlCol="0">
            <a:spAutoFit/>
          </a:bodyPr>
          <a:lstStyle/>
          <a:p>
            <a:pPr algn="ctr"/>
            <a:r>
              <a:rPr lang="es-ES" sz="2640" dirty="0"/>
              <a:t>1- Access to </a:t>
            </a:r>
            <a:r>
              <a:rPr lang="es-ES" sz="2640" dirty="0" err="1"/>
              <a:t>information</a:t>
            </a:r>
            <a:endParaRPr lang="es-ES" sz="2640" dirty="0"/>
          </a:p>
        </p:txBody>
      </p:sp>
      <p:pic>
        <p:nvPicPr>
          <p:cNvPr id="12" name="1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891" y="1810703"/>
            <a:ext cx="1728788" cy="172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896143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4294967295"/>
          </p:nvPr>
        </p:nvSpPr>
        <p:spPr>
          <a:xfrm>
            <a:off x="9450705" y="6301264"/>
            <a:ext cx="607695" cy="295989"/>
          </a:xfrm>
          <a:prstGeom prst="rect">
            <a:avLst/>
          </a:prstGeom>
        </p:spPr>
        <p:txBody>
          <a:bodyPr/>
          <a:lstStyle/>
          <a:p>
            <a:pPr>
              <a:defRPr/>
            </a:pPr>
            <a:fld id="{0D2F5C2F-E021-4B57-AE45-F56E939F97A9}" type="slidenum">
              <a:rPr lang="en-US" altLang="en-US" smtClean="0">
                <a:solidFill>
                  <a:srgbClr val="002345"/>
                </a:solidFill>
              </a:rPr>
              <a:pPr>
                <a:defRPr/>
              </a:pPr>
              <a:t>20</a:t>
            </a:fld>
            <a:endParaRPr lang="en-US" altLang="en-US">
              <a:solidFill>
                <a:srgbClr val="002345"/>
              </a:solidFill>
            </a:endParaRPr>
          </a:p>
        </p:txBody>
      </p:sp>
      <p:sp>
        <p:nvSpPr>
          <p:cNvPr id="11" name="10 CuadroTexto"/>
          <p:cNvSpPr txBox="1"/>
          <p:nvPr/>
        </p:nvSpPr>
        <p:spPr>
          <a:xfrm>
            <a:off x="1861697" y="4161076"/>
            <a:ext cx="7503332" cy="954107"/>
          </a:xfrm>
          <a:prstGeom prst="rect">
            <a:avLst/>
          </a:prstGeom>
          <a:noFill/>
        </p:spPr>
        <p:txBody>
          <a:bodyPr wrap="square" rtlCol="0">
            <a:spAutoFit/>
          </a:bodyPr>
          <a:lstStyle/>
          <a:p>
            <a:r>
              <a:rPr lang="en-US" sz="2800" b="1" dirty="0"/>
              <a:t>Annex 2: </a:t>
            </a:r>
            <a:r>
              <a:rPr lang="en-US" sz="2800" b="1" i="1" dirty="0"/>
              <a:t>Draft</a:t>
            </a:r>
            <a:r>
              <a:rPr lang="en-US" sz="2800" b="1" dirty="0"/>
              <a:t> Open Government Action Plan 2016-2018</a:t>
            </a:r>
          </a:p>
        </p:txBody>
      </p:sp>
    </p:spTree>
    <p:extLst>
      <p:ext uri="{BB962C8B-B14F-4D97-AF65-F5344CB8AC3E}">
        <p14:creationId xmlns:p14="http://schemas.microsoft.com/office/powerpoint/2010/main" val="11046600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Content Placeholder 2"/>
          <p:cNvSpPr>
            <a:spLocks noGrp="1"/>
          </p:cNvSpPr>
          <p:nvPr>
            <p:ph idx="1"/>
          </p:nvPr>
        </p:nvSpPr>
        <p:spPr>
          <a:xfrm>
            <a:off x="457200" y="1409699"/>
            <a:ext cx="9144000" cy="5881749"/>
          </a:xfrm>
        </p:spPr>
        <p:txBody>
          <a:bodyPr/>
          <a:lstStyle/>
          <a:p>
            <a:pPr marL="0" indent="0">
              <a:spcBef>
                <a:spcPts val="600"/>
              </a:spcBef>
              <a:spcAft>
                <a:spcPts val="200"/>
              </a:spcAft>
              <a:buNone/>
            </a:pPr>
            <a:endParaRPr lang="en-GB" sz="2000" dirty="0"/>
          </a:p>
          <a:p>
            <a:pPr marL="0" indent="0">
              <a:lnSpc>
                <a:spcPct val="100000"/>
              </a:lnSpc>
              <a:spcAft>
                <a:spcPts val="0"/>
              </a:spcAft>
              <a:buNone/>
            </a:pPr>
            <a:r>
              <a:rPr lang="en-GB" sz="2000" dirty="0"/>
              <a:t>The </a:t>
            </a:r>
            <a:r>
              <a:rPr lang="en-GB" sz="2000" b="1" dirty="0"/>
              <a:t>Draft Open Government Action Plan for 2016-2018 </a:t>
            </a:r>
            <a:r>
              <a:rPr lang="en-GB" sz="2000" dirty="0"/>
              <a:t>is now available online.</a:t>
            </a:r>
          </a:p>
          <a:p>
            <a:pPr marL="0" indent="0">
              <a:lnSpc>
                <a:spcPct val="100000"/>
              </a:lnSpc>
              <a:spcAft>
                <a:spcPts val="0"/>
              </a:spcAft>
              <a:buNone/>
            </a:pPr>
            <a:endParaRPr lang="en-GB" sz="2000" dirty="0"/>
          </a:p>
          <a:p>
            <a:pPr marL="0" indent="0">
              <a:lnSpc>
                <a:spcPct val="100000"/>
              </a:lnSpc>
              <a:spcAft>
                <a:spcPts val="0"/>
              </a:spcAft>
              <a:buNone/>
            </a:pPr>
            <a:r>
              <a:rPr lang="en-GB" sz="2000" dirty="0"/>
              <a:t>The Open Government Action Plan for 2016-2018 contains </a:t>
            </a:r>
            <a:r>
              <a:rPr lang="en-GB" sz="2000" b="1" dirty="0"/>
              <a:t>10 commitments</a:t>
            </a:r>
            <a:r>
              <a:rPr lang="en-GB" sz="2000" dirty="0"/>
              <a:t>:</a:t>
            </a:r>
          </a:p>
          <a:p>
            <a:pPr marL="0" indent="0">
              <a:lnSpc>
                <a:spcPct val="100000"/>
              </a:lnSpc>
              <a:spcAft>
                <a:spcPts val="0"/>
              </a:spcAft>
              <a:buNone/>
            </a:pPr>
            <a:endParaRPr lang="en-GB" sz="2000" dirty="0"/>
          </a:p>
          <a:p>
            <a:pPr lvl="1">
              <a:lnSpc>
                <a:spcPct val="100000"/>
              </a:lnSpc>
              <a:spcAft>
                <a:spcPts val="0"/>
              </a:spcAft>
            </a:pPr>
            <a:r>
              <a:rPr lang="en-GB" sz="2000" dirty="0"/>
              <a:t> Increase citizens and civil society’s ownership of the Free Access to Public Information Law and Open Government Principles as a means for improving standards of living. </a:t>
            </a:r>
          </a:p>
          <a:p>
            <a:pPr marL="0" indent="0">
              <a:lnSpc>
                <a:spcPct val="100000"/>
              </a:lnSpc>
              <a:spcAft>
                <a:spcPts val="0"/>
              </a:spcAft>
              <a:buNone/>
            </a:pPr>
            <a:endParaRPr lang="en-GB" sz="2000" dirty="0"/>
          </a:p>
          <a:p>
            <a:pPr lvl="1">
              <a:lnSpc>
                <a:spcPct val="100000"/>
              </a:lnSpc>
              <a:spcAft>
                <a:spcPts val="0"/>
              </a:spcAft>
            </a:pPr>
            <a:r>
              <a:rPr lang="en-GB" sz="2000" dirty="0"/>
              <a:t>Continue implementation of open data policy through civil society capacity building (use of data) – </a:t>
            </a:r>
            <a:r>
              <a:rPr lang="en-GB" sz="2000" i="1" dirty="0"/>
              <a:t>Ministry of Finance.</a:t>
            </a:r>
          </a:p>
          <a:p>
            <a:pPr marL="0" indent="0">
              <a:lnSpc>
                <a:spcPct val="100000"/>
              </a:lnSpc>
              <a:spcAft>
                <a:spcPts val="0"/>
              </a:spcAft>
              <a:buNone/>
            </a:pPr>
            <a:endParaRPr lang="en-GB" sz="2000" dirty="0"/>
          </a:p>
          <a:p>
            <a:pPr lvl="1">
              <a:lnSpc>
                <a:spcPct val="100000"/>
              </a:lnSpc>
              <a:spcAft>
                <a:spcPts val="0"/>
              </a:spcAft>
            </a:pPr>
            <a:r>
              <a:rPr lang="en-GB" sz="2000" dirty="0"/>
              <a:t> Improve citizens’ monitoring of public works and services – </a:t>
            </a:r>
            <a:r>
              <a:rPr lang="en-GB" sz="2000" i="1" dirty="0"/>
              <a:t>Ministry of Finance.</a:t>
            </a:r>
            <a:r>
              <a:rPr lang="en-GB" sz="2000" dirty="0"/>
              <a:t> </a:t>
            </a:r>
          </a:p>
          <a:p>
            <a:pPr lvl="1">
              <a:lnSpc>
                <a:spcPct val="100000"/>
              </a:lnSpc>
              <a:spcAft>
                <a:spcPts val="0"/>
              </a:spcAft>
            </a:pPr>
            <a:endParaRPr lang="en-GB" sz="2000" dirty="0"/>
          </a:p>
          <a:p>
            <a:pPr lvl="1">
              <a:lnSpc>
                <a:spcPct val="100000"/>
              </a:lnSpc>
              <a:spcAft>
                <a:spcPts val="0"/>
              </a:spcAft>
            </a:pPr>
            <a:r>
              <a:rPr lang="en-GB" sz="2000" dirty="0"/>
              <a:t> Increase government accountability by making available to the public timely data, reports and tools for monitoring the government’s activities and management of public resources. </a:t>
            </a:r>
          </a:p>
          <a:p>
            <a:pPr lvl="1">
              <a:lnSpc>
                <a:spcPct val="100000"/>
              </a:lnSpc>
              <a:spcAft>
                <a:spcPts val="0"/>
              </a:spcAft>
            </a:pPr>
            <a:endParaRPr lang="en-GB" sz="2000" dirty="0"/>
          </a:p>
          <a:p>
            <a:pPr lvl="1">
              <a:lnSpc>
                <a:spcPct val="100000"/>
              </a:lnSpc>
              <a:spcAft>
                <a:spcPts val="0"/>
              </a:spcAft>
            </a:pPr>
            <a:r>
              <a:rPr lang="en-GB" sz="2000" dirty="0"/>
              <a:t> Strengthening citizen participation in the design of public policies at the municipal and departmental levels. </a:t>
            </a:r>
          </a:p>
        </p:txBody>
      </p:sp>
      <p:sp>
        <p:nvSpPr>
          <p:cNvPr id="6149" name="TextBox 9"/>
          <p:cNvSpPr txBox="1">
            <a:spLocks noChangeArrowheads="1"/>
          </p:cNvSpPr>
          <p:nvPr/>
        </p:nvSpPr>
        <p:spPr bwMode="auto">
          <a:xfrm>
            <a:off x="457200" y="1219200"/>
            <a:ext cx="3581400" cy="228600"/>
          </a:xfrm>
          <a:prstGeom prst="rect">
            <a:avLst/>
          </a:prstGeom>
          <a:noFill/>
          <a:ln w="9525">
            <a:noFill/>
            <a:miter lim="800000"/>
            <a:headEnd/>
            <a:tailEnd/>
          </a:ln>
        </p:spPr>
        <p:txBody>
          <a:bodyPr lIns="0" tIns="0" rIns="0" bIns="0"/>
          <a:lstStyle/>
          <a:p>
            <a:endParaRPr lang="en-US" sz="1300" b="1" dirty="0">
              <a:latin typeface="Calibri" pitchFamily="34" charset="0"/>
            </a:endParaRPr>
          </a:p>
        </p:txBody>
      </p:sp>
      <p:sp>
        <p:nvSpPr>
          <p:cNvPr id="5" name="Oval 30"/>
          <p:cNvSpPr/>
          <p:nvPr/>
        </p:nvSpPr>
        <p:spPr>
          <a:xfrm>
            <a:off x="6432" y="413632"/>
            <a:ext cx="395288" cy="39528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GB" sz="1200" b="1" dirty="0">
                <a:solidFill>
                  <a:schemeClr val="bg1"/>
                </a:solidFill>
                <a:latin typeface="+mj-lt"/>
                <a:cs typeface="Calibri" pitchFamily="34" charset="0"/>
              </a:rPr>
              <a:t>4</a:t>
            </a:r>
          </a:p>
        </p:txBody>
      </p:sp>
      <p:sp>
        <p:nvSpPr>
          <p:cNvPr id="7" name="Title 1"/>
          <p:cNvSpPr txBox="1">
            <a:spLocks/>
          </p:cNvSpPr>
          <p:nvPr/>
        </p:nvSpPr>
        <p:spPr>
          <a:xfrm>
            <a:off x="457200" y="112830"/>
            <a:ext cx="9144000" cy="686067"/>
          </a:xfrm>
          <a:prstGeom prst="rect">
            <a:avLst/>
          </a:prstGeom>
        </p:spPr>
        <p:txBody>
          <a:bodyPr vert="horz" lIns="0" tIns="0" rIns="0" bIns="0" rtlCol="0" anchor="b">
            <a:noAutofit/>
          </a:bodyPr>
          <a:lstStyle>
            <a:lvl1pPr algn="l" defTabSz="1018824" rtl="0" eaLnBrk="1" latinLnBrk="0" hangingPunct="1">
              <a:spcBef>
                <a:spcPct val="0"/>
              </a:spcBef>
              <a:buNone/>
              <a:defRPr sz="2600" b="1" kern="1200">
                <a:solidFill>
                  <a:srgbClr val="FF0000"/>
                </a:solidFill>
                <a:latin typeface="+mn-lt"/>
                <a:ea typeface="+mj-ea"/>
                <a:cs typeface="Arial" pitchFamily="34" charset="0"/>
              </a:defRPr>
            </a:lvl1pPr>
          </a:lstStyle>
          <a:p>
            <a:r>
              <a:rPr lang="en-US" dirty="0"/>
              <a:t>Open Government Action Plan 2016-2018</a:t>
            </a:r>
          </a:p>
        </p:txBody>
      </p:sp>
    </p:spTree>
    <p:extLst>
      <p:ext uri="{BB962C8B-B14F-4D97-AF65-F5344CB8AC3E}">
        <p14:creationId xmlns:p14="http://schemas.microsoft.com/office/powerpoint/2010/main" val="9280103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Content Placeholder 2"/>
          <p:cNvSpPr>
            <a:spLocks noGrp="1"/>
          </p:cNvSpPr>
          <p:nvPr>
            <p:ph idx="1"/>
          </p:nvPr>
        </p:nvSpPr>
        <p:spPr>
          <a:xfrm>
            <a:off x="457200" y="1409699"/>
            <a:ext cx="9144000" cy="5881749"/>
          </a:xfrm>
        </p:spPr>
        <p:txBody>
          <a:bodyPr/>
          <a:lstStyle/>
          <a:p>
            <a:pPr marL="0" indent="0">
              <a:spcBef>
                <a:spcPts val="600"/>
              </a:spcBef>
              <a:spcAft>
                <a:spcPts val="200"/>
              </a:spcAft>
              <a:buNone/>
            </a:pPr>
            <a:endParaRPr lang="en-GB" sz="2000" dirty="0"/>
          </a:p>
          <a:p>
            <a:pPr marL="0" indent="0">
              <a:lnSpc>
                <a:spcPct val="100000"/>
              </a:lnSpc>
              <a:spcAft>
                <a:spcPts val="0"/>
              </a:spcAft>
              <a:buNone/>
            </a:pPr>
            <a:endParaRPr lang="en-GB" sz="2000" dirty="0"/>
          </a:p>
          <a:p>
            <a:pPr marL="0" indent="0">
              <a:lnSpc>
                <a:spcPct val="100000"/>
              </a:lnSpc>
              <a:spcAft>
                <a:spcPts val="0"/>
              </a:spcAft>
              <a:buNone/>
            </a:pPr>
            <a:r>
              <a:rPr lang="en-GB" sz="2000" dirty="0"/>
              <a:t>The Open Government Action Plan for 2016-2018 contains </a:t>
            </a:r>
            <a:r>
              <a:rPr lang="en-GB" sz="2000" b="1" dirty="0"/>
              <a:t>10 commitments</a:t>
            </a:r>
            <a:r>
              <a:rPr lang="en-GB" sz="2000" dirty="0"/>
              <a:t>:</a:t>
            </a:r>
          </a:p>
          <a:p>
            <a:pPr marL="0" indent="0">
              <a:lnSpc>
                <a:spcPct val="100000"/>
              </a:lnSpc>
              <a:spcAft>
                <a:spcPts val="0"/>
              </a:spcAft>
              <a:buNone/>
            </a:pPr>
            <a:endParaRPr lang="en-GB" sz="2000" dirty="0"/>
          </a:p>
          <a:p>
            <a:pPr lvl="1">
              <a:lnSpc>
                <a:spcPct val="100000"/>
              </a:lnSpc>
              <a:spcAft>
                <a:spcPts val="0"/>
              </a:spcAft>
            </a:pPr>
            <a:r>
              <a:rPr lang="en-GB" sz="2000" dirty="0"/>
              <a:t> Improving the quantity and quality of public information available on the environment and natural resources. </a:t>
            </a:r>
          </a:p>
          <a:p>
            <a:pPr marL="0" indent="0">
              <a:lnSpc>
                <a:spcPct val="100000"/>
              </a:lnSpc>
              <a:spcAft>
                <a:spcPts val="0"/>
              </a:spcAft>
              <a:buNone/>
            </a:pPr>
            <a:endParaRPr lang="en-GB" sz="2000" dirty="0"/>
          </a:p>
          <a:p>
            <a:pPr lvl="1">
              <a:lnSpc>
                <a:spcPct val="100000"/>
              </a:lnSpc>
              <a:spcAft>
                <a:spcPts val="0"/>
              </a:spcAft>
            </a:pPr>
            <a:r>
              <a:rPr lang="en-GB" sz="2000" dirty="0"/>
              <a:t> Improving the quality of public health services.</a:t>
            </a:r>
          </a:p>
          <a:p>
            <a:pPr lvl="1">
              <a:lnSpc>
                <a:spcPct val="100000"/>
              </a:lnSpc>
              <a:spcAft>
                <a:spcPts val="0"/>
              </a:spcAft>
            </a:pPr>
            <a:endParaRPr lang="en-GB" sz="2000" dirty="0"/>
          </a:p>
          <a:p>
            <a:pPr lvl="1">
              <a:lnSpc>
                <a:spcPct val="100000"/>
              </a:lnSpc>
              <a:spcAft>
                <a:spcPts val="0"/>
              </a:spcAft>
            </a:pPr>
            <a:r>
              <a:rPr lang="en-GB" sz="2000" dirty="0"/>
              <a:t>Citizen participation in monitoring and control of investments in education (FONACIDE, school kits and scholarships) – </a:t>
            </a:r>
            <a:r>
              <a:rPr lang="en-GB" sz="2000" i="1" dirty="0"/>
              <a:t>Ministry of Finance. </a:t>
            </a:r>
          </a:p>
          <a:p>
            <a:pPr lvl="1">
              <a:lnSpc>
                <a:spcPct val="100000"/>
              </a:lnSpc>
              <a:spcAft>
                <a:spcPts val="0"/>
              </a:spcAft>
            </a:pPr>
            <a:endParaRPr lang="en-GB" sz="2000" dirty="0"/>
          </a:p>
          <a:p>
            <a:pPr lvl="1">
              <a:lnSpc>
                <a:spcPct val="100000"/>
              </a:lnSpc>
              <a:spcAft>
                <a:spcPts val="0"/>
              </a:spcAft>
            </a:pPr>
            <a:r>
              <a:rPr lang="en-GB" sz="2000" dirty="0"/>
              <a:t> Citizen and private sector participation in activities aimed at poverty reduction.  </a:t>
            </a:r>
          </a:p>
          <a:p>
            <a:pPr lvl="1">
              <a:lnSpc>
                <a:spcPct val="100000"/>
              </a:lnSpc>
              <a:spcAft>
                <a:spcPts val="0"/>
              </a:spcAft>
            </a:pPr>
            <a:endParaRPr lang="en-GB" sz="2000" dirty="0"/>
          </a:p>
          <a:p>
            <a:pPr lvl="1">
              <a:lnSpc>
                <a:spcPct val="100000"/>
              </a:lnSpc>
              <a:spcAft>
                <a:spcPts val="0"/>
              </a:spcAft>
            </a:pPr>
            <a:r>
              <a:rPr lang="en-GB" sz="2000" dirty="0"/>
              <a:t> Improving citizen control capabilities. </a:t>
            </a:r>
          </a:p>
        </p:txBody>
      </p:sp>
      <p:sp>
        <p:nvSpPr>
          <p:cNvPr id="6149" name="TextBox 9"/>
          <p:cNvSpPr txBox="1">
            <a:spLocks noChangeArrowheads="1"/>
          </p:cNvSpPr>
          <p:nvPr/>
        </p:nvSpPr>
        <p:spPr bwMode="auto">
          <a:xfrm>
            <a:off x="457200" y="1219200"/>
            <a:ext cx="3581400" cy="228600"/>
          </a:xfrm>
          <a:prstGeom prst="rect">
            <a:avLst/>
          </a:prstGeom>
          <a:noFill/>
          <a:ln w="9525">
            <a:noFill/>
            <a:miter lim="800000"/>
            <a:headEnd/>
            <a:tailEnd/>
          </a:ln>
        </p:spPr>
        <p:txBody>
          <a:bodyPr lIns="0" tIns="0" rIns="0" bIns="0"/>
          <a:lstStyle/>
          <a:p>
            <a:endParaRPr lang="en-US" sz="1300" b="1" dirty="0">
              <a:latin typeface="Calibri" pitchFamily="34" charset="0"/>
            </a:endParaRPr>
          </a:p>
        </p:txBody>
      </p:sp>
      <p:sp>
        <p:nvSpPr>
          <p:cNvPr id="5" name="Oval 30"/>
          <p:cNvSpPr/>
          <p:nvPr/>
        </p:nvSpPr>
        <p:spPr>
          <a:xfrm>
            <a:off x="6432" y="413632"/>
            <a:ext cx="395288" cy="39528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GB" sz="1200" b="1" dirty="0">
                <a:solidFill>
                  <a:schemeClr val="bg1"/>
                </a:solidFill>
                <a:latin typeface="+mj-lt"/>
                <a:cs typeface="Calibri" pitchFamily="34" charset="0"/>
              </a:rPr>
              <a:t>5</a:t>
            </a:r>
          </a:p>
        </p:txBody>
      </p:sp>
      <p:sp>
        <p:nvSpPr>
          <p:cNvPr id="7" name="Title 1"/>
          <p:cNvSpPr txBox="1">
            <a:spLocks/>
          </p:cNvSpPr>
          <p:nvPr/>
        </p:nvSpPr>
        <p:spPr>
          <a:xfrm>
            <a:off x="457200" y="112830"/>
            <a:ext cx="9144000" cy="686067"/>
          </a:xfrm>
          <a:prstGeom prst="rect">
            <a:avLst/>
          </a:prstGeom>
        </p:spPr>
        <p:txBody>
          <a:bodyPr vert="horz" lIns="0" tIns="0" rIns="0" bIns="0" rtlCol="0" anchor="b">
            <a:noAutofit/>
          </a:bodyPr>
          <a:lstStyle>
            <a:lvl1pPr algn="l" defTabSz="1018824" rtl="0" eaLnBrk="1" latinLnBrk="0" hangingPunct="1">
              <a:spcBef>
                <a:spcPct val="0"/>
              </a:spcBef>
              <a:buNone/>
              <a:defRPr sz="2600" b="1" kern="1200">
                <a:solidFill>
                  <a:srgbClr val="FF0000"/>
                </a:solidFill>
                <a:latin typeface="+mn-lt"/>
                <a:ea typeface="+mj-ea"/>
                <a:cs typeface="Arial" pitchFamily="34" charset="0"/>
              </a:defRPr>
            </a:lvl1pPr>
          </a:lstStyle>
          <a:p>
            <a:r>
              <a:rPr lang="en-US" dirty="0"/>
              <a:t>Open Government Action Plan 2016-2018</a:t>
            </a:r>
          </a:p>
        </p:txBody>
      </p:sp>
    </p:spTree>
    <p:extLst>
      <p:ext uri="{BB962C8B-B14F-4D97-AF65-F5344CB8AC3E}">
        <p14:creationId xmlns:p14="http://schemas.microsoft.com/office/powerpoint/2010/main" val="32642585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Content Placeholder 2"/>
          <p:cNvSpPr>
            <a:spLocks noGrp="1"/>
          </p:cNvSpPr>
          <p:nvPr>
            <p:ph idx="1"/>
          </p:nvPr>
        </p:nvSpPr>
        <p:spPr>
          <a:xfrm>
            <a:off x="457200" y="1409699"/>
            <a:ext cx="9144000" cy="5881749"/>
          </a:xfrm>
        </p:spPr>
        <p:txBody>
          <a:bodyPr/>
          <a:lstStyle/>
          <a:p>
            <a:pPr marL="0" indent="0">
              <a:spcBef>
                <a:spcPts val="600"/>
              </a:spcBef>
              <a:spcAft>
                <a:spcPts val="200"/>
              </a:spcAft>
              <a:buNone/>
            </a:pPr>
            <a:endParaRPr lang="en-GB" sz="2000" dirty="0"/>
          </a:p>
          <a:p>
            <a:pPr marL="0" indent="0">
              <a:lnSpc>
                <a:spcPct val="100000"/>
              </a:lnSpc>
              <a:spcAft>
                <a:spcPts val="0"/>
              </a:spcAft>
              <a:buNone/>
            </a:pPr>
            <a:endParaRPr lang="en-GB" sz="2000" dirty="0"/>
          </a:p>
          <a:p>
            <a:pPr marL="0" indent="0">
              <a:lnSpc>
                <a:spcPct val="100000"/>
              </a:lnSpc>
              <a:spcAft>
                <a:spcPts val="0"/>
              </a:spcAft>
              <a:buNone/>
            </a:pPr>
            <a:r>
              <a:rPr lang="en-GB" sz="2000" b="1" dirty="0"/>
              <a:t>The Actions for 2016-2018 </a:t>
            </a:r>
            <a:r>
              <a:rPr lang="en-GB" sz="2000" dirty="0"/>
              <a:t>in which the </a:t>
            </a:r>
            <a:r>
              <a:rPr lang="en-GB" sz="2000" b="1" dirty="0"/>
              <a:t>MF is involved</a:t>
            </a:r>
            <a:r>
              <a:rPr lang="en-GB" sz="2000" dirty="0"/>
              <a:t>, are the following:</a:t>
            </a:r>
          </a:p>
          <a:p>
            <a:pPr marL="0" indent="0">
              <a:lnSpc>
                <a:spcPct val="100000"/>
              </a:lnSpc>
              <a:spcAft>
                <a:spcPts val="0"/>
              </a:spcAft>
              <a:buNone/>
            </a:pPr>
            <a:endParaRPr lang="en-GB" sz="2000" dirty="0"/>
          </a:p>
          <a:p>
            <a:pPr lvl="1">
              <a:lnSpc>
                <a:spcPct val="100000"/>
              </a:lnSpc>
              <a:spcAft>
                <a:spcPts val="0"/>
              </a:spcAft>
            </a:pPr>
            <a:r>
              <a:rPr lang="en-GB" sz="2000" dirty="0"/>
              <a:t> Interactive Technological Tool (web and mobile) to improve citizens’ monitoring of budget, budget execution, payroll, public debt, public investment, and land registry. </a:t>
            </a:r>
          </a:p>
          <a:p>
            <a:pPr marL="0" indent="0">
              <a:lnSpc>
                <a:spcPct val="100000"/>
              </a:lnSpc>
              <a:spcAft>
                <a:spcPts val="0"/>
              </a:spcAft>
              <a:buNone/>
            </a:pPr>
            <a:endParaRPr lang="en-GB" sz="2000" dirty="0"/>
          </a:p>
          <a:p>
            <a:pPr lvl="1">
              <a:lnSpc>
                <a:spcPct val="100000"/>
              </a:lnSpc>
              <a:spcAft>
                <a:spcPts val="0"/>
              </a:spcAft>
            </a:pPr>
            <a:r>
              <a:rPr lang="en-GB" sz="2000" dirty="0"/>
              <a:t> Promote dissemination and citizens' use of open data from the MF.</a:t>
            </a:r>
          </a:p>
          <a:p>
            <a:pPr lvl="1">
              <a:lnSpc>
                <a:spcPct val="100000"/>
              </a:lnSpc>
              <a:spcAft>
                <a:spcPts val="0"/>
              </a:spcAft>
            </a:pPr>
            <a:endParaRPr lang="en-GB" sz="2000" dirty="0"/>
          </a:p>
          <a:p>
            <a:pPr lvl="1">
              <a:lnSpc>
                <a:spcPct val="100000"/>
              </a:lnSpc>
              <a:spcAft>
                <a:spcPts val="0"/>
              </a:spcAft>
            </a:pPr>
            <a:r>
              <a:rPr lang="en-GB" sz="2000" dirty="0"/>
              <a:t> Develop Platform “Comptroller FONACIDE” with data on school meals, data linked to public procurement (DNCP), reports of the Comptroller General (CGR) and the Ministry of Finance (MF), including a citizen control module via a mobile app. </a:t>
            </a:r>
            <a:endParaRPr lang="en-GB" sz="2000" i="1" dirty="0"/>
          </a:p>
          <a:p>
            <a:pPr lvl="3">
              <a:lnSpc>
                <a:spcPct val="100000"/>
              </a:lnSpc>
              <a:spcAft>
                <a:spcPts val="0"/>
              </a:spcAft>
            </a:pPr>
            <a:endParaRPr lang="en-GB" sz="2000" i="1" dirty="0"/>
          </a:p>
          <a:p>
            <a:pPr lvl="3">
              <a:lnSpc>
                <a:spcPct val="100000"/>
              </a:lnSpc>
              <a:spcAft>
                <a:spcPts val="0"/>
              </a:spcAft>
            </a:pPr>
            <a:r>
              <a:rPr lang="en-GB" sz="2000" dirty="0"/>
              <a:t>Key stakeholders: educational and media communities.  </a:t>
            </a:r>
          </a:p>
          <a:p>
            <a:pPr lvl="1">
              <a:lnSpc>
                <a:spcPct val="100000"/>
              </a:lnSpc>
              <a:spcAft>
                <a:spcPts val="0"/>
              </a:spcAft>
            </a:pPr>
            <a:endParaRPr lang="en-GB" sz="2000" dirty="0"/>
          </a:p>
          <a:p>
            <a:pPr marL="166688" lvl="1" indent="0">
              <a:lnSpc>
                <a:spcPct val="100000"/>
              </a:lnSpc>
              <a:spcAft>
                <a:spcPts val="0"/>
              </a:spcAft>
              <a:buNone/>
            </a:pPr>
            <a:r>
              <a:rPr lang="en-GB" sz="2000" dirty="0"/>
              <a:t> </a:t>
            </a:r>
          </a:p>
        </p:txBody>
      </p:sp>
      <p:sp>
        <p:nvSpPr>
          <p:cNvPr id="6149" name="TextBox 9"/>
          <p:cNvSpPr txBox="1">
            <a:spLocks noChangeArrowheads="1"/>
          </p:cNvSpPr>
          <p:nvPr/>
        </p:nvSpPr>
        <p:spPr bwMode="auto">
          <a:xfrm>
            <a:off x="457200" y="1219200"/>
            <a:ext cx="3581400" cy="228600"/>
          </a:xfrm>
          <a:prstGeom prst="rect">
            <a:avLst/>
          </a:prstGeom>
          <a:noFill/>
          <a:ln w="9525">
            <a:noFill/>
            <a:miter lim="800000"/>
            <a:headEnd/>
            <a:tailEnd/>
          </a:ln>
        </p:spPr>
        <p:txBody>
          <a:bodyPr lIns="0" tIns="0" rIns="0" bIns="0"/>
          <a:lstStyle/>
          <a:p>
            <a:endParaRPr lang="en-US" sz="1300" b="1" dirty="0">
              <a:latin typeface="Calibri" pitchFamily="34" charset="0"/>
            </a:endParaRPr>
          </a:p>
        </p:txBody>
      </p:sp>
      <p:sp>
        <p:nvSpPr>
          <p:cNvPr id="5" name="Oval 30"/>
          <p:cNvSpPr/>
          <p:nvPr/>
        </p:nvSpPr>
        <p:spPr>
          <a:xfrm>
            <a:off x="6432" y="413632"/>
            <a:ext cx="395288" cy="39528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GB" sz="1200" b="1" dirty="0">
                <a:solidFill>
                  <a:schemeClr val="bg1"/>
                </a:solidFill>
                <a:latin typeface="+mj-lt"/>
                <a:cs typeface="Calibri" pitchFamily="34" charset="0"/>
              </a:rPr>
              <a:t>6</a:t>
            </a:r>
          </a:p>
        </p:txBody>
      </p:sp>
      <p:sp>
        <p:nvSpPr>
          <p:cNvPr id="7" name="Title 1"/>
          <p:cNvSpPr txBox="1">
            <a:spLocks/>
          </p:cNvSpPr>
          <p:nvPr/>
        </p:nvSpPr>
        <p:spPr>
          <a:xfrm>
            <a:off x="457200" y="112830"/>
            <a:ext cx="9144000" cy="686067"/>
          </a:xfrm>
          <a:prstGeom prst="rect">
            <a:avLst/>
          </a:prstGeom>
        </p:spPr>
        <p:txBody>
          <a:bodyPr vert="horz" lIns="0" tIns="0" rIns="0" bIns="0" rtlCol="0" anchor="b">
            <a:noAutofit/>
          </a:bodyPr>
          <a:lstStyle>
            <a:lvl1pPr algn="l" defTabSz="1018824" rtl="0" eaLnBrk="1" latinLnBrk="0" hangingPunct="1">
              <a:spcBef>
                <a:spcPct val="0"/>
              </a:spcBef>
              <a:buNone/>
              <a:defRPr sz="2600" b="1" kern="1200">
                <a:solidFill>
                  <a:srgbClr val="FF0000"/>
                </a:solidFill>
                <a:latin typeface="+mn-lt"/>
                <a:ea typeface="+mj-ea"/>
                <a:cs typeface="Arial" pitchFamily="34" charset="0"/>
              </a:defRPr>
            </a:lvl1pPr>
          </a:lstStyle>
          <a:p>
            <a:r>
              <a:rPr lang="en-US" dirty="0"/>
              <a:t>Open Government Action Plan 2016-2018</a:t>
            </a:r>
          </a:p>
        </p:txBody>
      </p:sp>
    </p:spTree>
    <p:extLst>
      <p:ext uri="{BB962C8B-B14F-4D97-AF65-F5344CB8AC3E}">
        <p14:creationId xmlns:p14="http://schemas.microsoft.com/office/powerpoint/2010/main" val="25711842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4294967295"/>
          </p:nvPr>
        </p:nvSpPr>
        <p:spPr>
          <a:xfrm>
            <a:off x="9450705" y="6301264"/>
            <a:ext cx="607695" cy="295989"/>
          </a:xfrm>
          <a:prstGeom prst="rect">
            <a:avLst/>
          </a:prstGeom>
        </p:spPr>
        <p:txBody>
          <a:bodyPr/>
          <a:lstStyle/>
          <a:p>
            <a:pPr>
              <a:defRPr/>
            </a:pPr>
            <a:fld id="{0D2F5C2F-E021-4B57-AE45-F56E939F97A9}" type="slidenum">
              <a:rPr lang="en-US" altLang="en-US" smtClean="0">
                <a:solidFill>
                  <a:srgbClr val="002345"/>
                </a:solidFill>
              </a:rPr>
              <a:pPr>
                <a:defRPr/>
              </a:pPr>
              <a:t>24</a:t>
            </a:fld>
            <a:endParaRPr lang="en-US" altLang="en-US">
              <a:solidFill>
                <a:srgbClr val="002345"/>
              </a:solidFill>
            </a:endParaRPr>
          </a:p>
        </p:txBody>
      </p:sp>
      <p:sp>
        <p:nvSpPr>
          <p:cNvPr id="11" name="10 CuadroTexto"/>
          <p:cNvSpPr txBox="1"/>
          <p:nvPr/>
        </p:nvSpPr>
        <p:spPr>
          <a:xfrm>
            <a:off x="2098820" y="4334530"/>
            <a:ext cx="7503332" cy="523220"/>
          </a:xfrm>
          <a:prstGeom prst="rect">
            <a:avLst/>
          </a:prstGeom>
          <a:noFill/>
        </p:spPr>
        <p:txBody>
          <a:bodyPr wrap="square" rtlCol="0">
            <a:spAutoFit/>
          </a:bodyPr>
          <a:lstStyle/>
          <a:p>
            <a:r>
              <a:rPr lang="en-US" sz="2800" b="1" dirty="0"/>
              <a:t>Annex 3: Open Government Action Plan - </a:t>
            </a:r>
            <a:r>
              <a:rPr lang="en-US" sz="2800" b="1" dirty="0" err="1"/>
              <a:t>MoF</a:t>
            </a:r>
            <a:endParaRPr lang="en-US" sz="2800" b="1" dirty="0"/>
          </a:p>
        </p:txBody>
      </p:sp>
    </p:spTree>
    <p:extLst>
      <p:ext uri="{BB962C8B-B14F-4D97-AF65-F5344CB8AC3E}">
        <p14:creationId xmlns:p14="http://schemas.microsoft.com/office/powerpoint/2010/main" val="27559255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Content Placeholder 2"/>
          <p:cNvSpPr>
            <a:spLocks noGrp="1"/>
          </p:cNvSpPr>
          <p:nvPr>
            <p:ph idx="1"/>
          </p:nvPr>
        </p:nvSpPr>
        <p:spPr>
          <a:xfrm>
            <a:off x="457200" y="1409699"/>
            <a:ext cx="9144000" cy="5881749"/>
          </a:xfrm>
        </p:spPr>
        <p:txBody>
          <a:bodyPr/>
          <a:lstStyle/>
          <a:p>
            <a:pPr marL="0" indent="0">
              <a:spcBef>
                <a:spcPts val="600"/>
              </a:spcBef>
              <a:spcAft>
                <a:spcPts val="200"/>
              </a:spcAft>
              <a:buNone/>
            </a:pPr>
            <a:endParaRPr lang="en-GB" sz="2000" dirty="0"/>
          </a:p>
          <a:p>
            <a:pPr marL="0" indent="0">
              <a:lnSpc>
                <a:spcPct val="100000"/>
              </a:lnSpc>
              <a:spcAft>
                <a:spcPts val="0"/>
              </a:spcAft>
              <a:buNone/>
            </a:pPr>
            <a:r>
              <a:rPr lang="en-GB" sz="2000" b="1" dirty="0"/>
              <a:t>BOOST Paraguay</a:t>
            </a:r>
          </a:p>
          <a:p>
            <a:pPr marL="0" indent="0">
              <a:lnSpc>
                <a:spcPct val="100000"/>
              </a:lnSpc>
              <a:spcAft>
                <a:spcPts val="0"/>
              </a:spcAft>
              <a:buNone/>
            </a:pPr>
            <a:endParaRPr lang="en-GB" sz="2000" dirty="0"/>
          </a:p>
          <a:p>
            <a:pPr marL="360000" lvl="1" indent="-360000">
              <a:lnSpc>
                <a:spcPct val="100000"/>
              </a:lnSpc>
              <a:spcAft>
                <a:spcPts val="0"/>
              </a:spcAft>
            </a:pPr>
            <a:r>
              <a:rPr lang="en-GB" sz="2000" dirty="0"/>
              <a:t>In 2013, the Ministry of Finance adopts </a:t>
            </a:r>
            <a:r>
              <a:rPr lang="en-GB" sz="2000" b="1" dirty="0"/>
              <a:t>BOOST Data Base</a:t>
            </a:r>
            <a:r>
              <a:rPr lang="en-GB" sz="2000" dirty="0"/>
              <a:t>. </a:t>
            </a:r>
          </a:p>
          <a:p>
            <a:pPr marL="0" indent="0">
              <a:lnSpc>
                <a:spcPct val="100000"/>
              </a:lnSpc>
              <a:spcAft>
                <a:spcPts val="0"/>
              </a:spcAft>
              <a:buNone/>
            </a:pPr>
            <a:endParaRPr lang="en-GB" sz="2000" dirty="0"/>
          </a:p>
          <a:p>
            <a:pPr marL="360000" lvl="1" indent="-360000">
              <a:lnSpc>
                <a:spcPct val="100000"/>
              </a:lnSpc>
              <a:spcAft>
                <a:spcPts val="0"/>
              </a:spcAft>
            </a:pPr>
            <a:r>
              <a:rPr lang="en-GB" sz="2000" dirty="0"/>
              <a:t>Paraguay was the </a:t>
            </a:r>
            <a:r>
              <a:rPr lang="en-GB" sz="2000" b="1" dirty="0"/>
              <a:t>first country </a:t>
            </a:r>
            <a:r>
              <a:rPr lang="en-GB" sz="2000" dirty="0"/>
              <a:t>in Latin America and the Caribbean in disseminating budget data using </a:t>
            </a:r>
            <a:r>
              <a:rPr lang="en-GB" sz="2000" b="1" dirty="0"/>
              <a:t>BOOST, </a:t>
            </a:r>
            <a:r>
              <a:rPr lang="en-GB" sz="2000" dirty="0"/>
              <a:t>under World Bank´s Public Expenditure Review. </a:t>
            </a:r>
          </a:p>
          <a:p>
            <a:pPr marL="0" indent="0">
              <a:lnSpc>
                <a:spcPct val="100000"/>
              </a:lnSpc>
              <a:spcAft>
                <a:spcPts val="0"/>
              </a:spcAft>
              <a:buNone/>
            </a:pPr>
            <a:endParaRPr lang="en-GB" sz="2000" dirty="0"/>
          </a:p>
          <a:p>
            <a:pPr marL="360000" lvl="1" indent="-360000">
              <a:lnSpc>
                <a:spcPct val="100000"/>
              </a:lnSpc>
              <a:spcAft>
                <a:spcPts val="0"/>
              </a:spcAft>
            </a:pPr>
            <a:r>
              <a:rPr lang="en-GB" sz="2000" b="1" dirty="0"/>
              <a:t>BOOST </a:t>
            </a:r>
            <a:r>
              <a:rPr lang="en-GB" sz="2000" dirty="0"/>
              <a:t>is a tool that consolidates information about country’s public expenditures   at the most disaggregated level possible, and presents it in a friendly format through a PivotTable.</a:t>
            </a:r>
          </a:p>
          <a:p>
            <a:pPr marL="360000" lvl="1" indent="-360000">
              <a:lnSpc>
                <a:spcPct val="100000"/>
              </a:lnSpc>
              <a:spcAft>
                <a:spcPts val="0"/>
              </a:spcAft>
            </a:pPr>
            <a:endParaRPr lang="en-GB" sz="2000" dirty="0"/>
          </a:p>
          <a:p>
            <a:pPr marL="526687" lvl="2" indent="-360000">
              <a:lnSpc>
                <a:spcPct val="100000"/>
              </a:lnSpc>
              <a:spcAft>
                <a:spcPts val="0"/>
              </a:spcAft>
            </a:pPr>
            <a:r>
              <a:rPr lang="en-GB" sz="2000" dirty="0"/>
              <a:t>Allows </a:t>
            </a:r>
            <a:r>
              <a:rPr lang="en-GB" sz="2000" b="1" dirty="0"/>
              <a:t>easy access </a:t>
            </a:r>
            <a:r>
              <a:rPr lang="en-GB" sz="2000" dirty="0"/>
              <a:t>to a large amount of data.</a:t>
            </a:r>
          </a:p>
          <a:p>
            <a:pPr marL="166687" lvl="2" indent="0">
              <a:lnSpc>
                <a:spcPct val="100000"/>
              </a:lnSpc>
              <a:spcAft>
                <a:spcPts val="0"/>
              </a:spcAft>
              <a:buNone/>
            </a:pPr>
            <a:endParaRPr lang="en-GB" sz="1100" dirty="0"/>
          </a:p>
          <a:p>
            <a:pPr marL="526687" lvl="2" indent="-360000">
              <a:lnSpc>
                <a:spcPct val="100000"/>
              </a:lnSpc>
              <a:spcAft>
                <a:spcPts val="0"/>
              </a:spcAft>
            </a:pPr>
            <a:r>
              <a:rPr lang="en-GB" sz="2000" dirty="0"/>
              <a:t>Expands the possibilities for analysis of and can be used to </a:t>
            </a:r>
            <a:r>
              <a:rPr lang="en-GB" sz="2000" b="1" dirty="0"/>
              <a:t>improve the quality </a:t>
            </a:r>
            <a:r>
              <a:rPr lang="en-GB" sz="2000" dirty="0"/>
              <a:t>and </a:t>
            </a:r>
            <a:r>
              <a:rPr lang="en-GB" sz="2000" b="1" dirty="0"/>
              <a:t>efficiency</a:t>
            </a:r>
            <a:r>
              <a:rPr lang="en-GB" sz="2000" dirty="0"/>
              <a:t> of public expenditures. </a:t>
            </a:r>
          </a:p>
          <a:p>
            <a:pPr marL="166687" lvl="2" indent="0">
              <a:lnSpc>
                <a:spcPct val="100000"/>
              </a:lnSpc>
              <a:spcAft>
                <a:spcPts val="0"/>
              </a:spcAft>
              <a:buNone/>
            </a:pPr>
            <a:endParaRPr lang="en-GB" sz="1100" dirty="0"/>
          </a:p>
          <a:p>
            <a:pPr marL="526687" lvl="2" indent="-360000">
              <a:lnSpc>
                <a:spcPct val="100000"/>
              </a:lnSpc>
              <a:spcAft>
                <a:spcPts val="0"/>
              </a:spcAft>
            </a:pPr>
            <a:r>
              <a:rPr lang="en-GB" sz="2000" dirty="0"/>
              <a:t>Able to support the efforts of governments in the area of </a:t>
            </a:r>
            <a:r>
              <a:rPr lang="en-GB" sz="2000" b="1" dirty="0"/>
              <a:t>budget transparency        </a:t>
            </a:r>
            <a:r>
              <a:rPr lang="en-GB" sz="2000" dirty="0"/>
              <a:t>by facilitating public expenditure analysis by various actors in society. </a:t>
            </a:r>
          </a:p>
          <a:p>
            <a:pPr marL="0" indent="0">
              <a:lnSpc>
                <a:spcPct val="100000"/>
              </a:lnSpc>
              <a:spcAft>
                <a:spcPts val="0"/>
              </a:spcAft>
              <a:buNone/>
            </a:pPr>
            <a:endParaRPr lang="en-GB" sz="2000" dirty="0"/>
          </a:p>
          <a:p>
            <a:pPr marL="0" lvl="1" indent="0">
              <a:lnSpc>
                <a:spcPct val="100000"/>
              </a:lnSpc>
              <a:spcAft>
                <a:spcPts val="0"/>
              </a:spcAft>
              <a:buNone/>
            </a:pPr>
            <a:endParaRPr lang="en-GB" sz="2000" dirty="0"/>
          </a:p>
          <a:p>
            <a:pPr marL="0" lvl="1" indent="0">
              <a:lnSpc>
                <a:spcPct val="100000"/>
              </a:lnSpc>
              <a:spcAft>
                <a:spcPts val="0"/>
              </a:spcAft>
              <a:buNone/>
            </a:pPr>
            <a:endParaRPr lang="en-GB" sz="2000" dirty="0"/>
          </a:p>
        </p:txBody>
      </p:sp>
      <p:sp>
        <p:nvSpPr>
          <p:cNvPr id="6149" name="TextBox 9"/>
          <p:cNvSpPr txBox="1">
            <a:spLocks noChangeArrowheads="1"/>
          </p:cNvSpPr>
          <p:nvPr/>
        </p:nvSpPr>
        <p:spPr bwMode="auto">
          <a:xfrm>
            <a:off x="457200" y="1219200"/>
            <a:ext cx="3581400" cy="228600"/>
          </a:xfrm>
          <a:prstGeom prst="rect">
            <a:avLst/>
          </a:prstGeom>
          <a:noFill/>
          <a:ln w="9525">
            <a:noFill/>
            <a:miter lim="800000"/>
            <a:headEnd/>
            <a:tailEnd/>
          </a:ln>
        </p:spPr>
        <p:txBody>
          <a:bodyPr lIns="0" tIns="0" rIns="0" bIns="0"/>
          <a:lstStyle/>
          <a:p>
            <a:endParaRPr lang="en-US" sz="1300" b="1" dirty="0">
              <a:latin typeface="Calibri" pitchFamily="34" charset="0"/>
            </a:endParaRPr>
          </a:p>
        </p:txBody>
      </p:sp>
      <p:sp>
        <p:nvSpPr>
          <p:cNvPr id="5" name="Oval 30"/>
          <p:cNvSpPr/>
          <p:nvPr/>
        </p:nvSpPr>
        <p:spPr>
          <a:xfrm>
            <a:off x="6432" y="413632"/>
            <a:ext cx="395288" cy="39528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GB" sz="1200" b="1" dirty="0">
                <a:solidFill>
                  <a:schemeClr val="bg1"/>
                </a:solidFill>
                <a:latin typeface="+mj-lt"/>
                <a:cs typeface="Calibri" pitchFamily="34" charset="0"/>
              </a:rPr>
              <a:t>7</a:t>
            </a:r>
          </a:p>
        </p:txBody>
      </p:sp>
      <p:sp>
        <p:nvSpPr>
          <p:cNvPr id="7" name="Title 1"/>
          <p:cNvSpPr txBox="1">
            <a:spLocks/>
          </p:cNvSpPr>
          <p:nvPr/>
        </p:nvSpPr>
        <p:spPr>
          <a:xfrm>
            <a:off x="457200" y="112830"/>
            <a:ext cx="9144000" cy="686067"/>
          </a:xfrm>
          <a:prstGeom prst="rect">
            <a:avLst/>
          </a:prstGeom>
        </p:spPr>
        <p:txBody>
          <a:bodyPr vert="horz" lIns="0" tIns="0" rIns="0" bIns="0" rtlCol="0" anchor="b">
            <a:noAutofit/>
          </a:bodyPr>
          <a:lstStyle>
            <a:lvl1pPr algn="l" defTabSz="1018824" rtl="0" eaLnBrk="1" latinLnBrk="0" hangingPunct="1">
              <a:spcBef>
                <a:spcPct val="0"/>
              </a:spcBef>
              <a:buNone/>
              <a:defRPr sz="2600" b="1" kern="1200">
                <a:solidFill>
                  <a:srgbClr val="FF0000"/>
                </a:solidFill>
                <a:latin typeface="+mn-lt"/>
                <a:ea typeface="+mj-ea"/>
                <a:cs typeface="Arial" pitchFamily="34" charset="0"/>
              </a:defRPr>
            </a:lvl1pPr>
          </a:lstStyle>
          <a:p>
            <a:r>
              <a:rPr lang="en-US" dirty="0"/>
              <a:t>Fiscal Transparency in the Ministry of Finance</a:t>
            </a:r>
          </a:p>
        </p:txBody>
      </p:sp>
    </p:spTree>
    <p:extLst>
      <p:ext uri="{BB962C8B-B14F-4D97-AF65-F5344CB8AC3E}">
        <p14:creationId xmlns:p14="http://schemas.microsoft.com/office/powerpoint/2010/main" val="35350799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Content Placeholder 2"/>
          <p:cNvSpPr>
            <a:spLocks noGrp="1"/>
          </p:cNvSpPr>
          <p:nvPr>
            <p:ph idx="1"/>
          </p:nvPr>
        </p:nvSpPr>
        <p:spPr>
          <a:xfrm>
            <a:off x="457200" y="1409699"/>
            <a:ext cx="9144000" cy="6164581"/>
          </a:xfrm>
        </p:spPr>
        <p:txBody>
          <a:bodyPr/>
          <a:lstStyle/>
          <a:p>
            <a:pPr marL="0" indent="0">
              <a:spcBef>
                <a:spcPts val="600"/>
              </a:spcBef>
              <a:spcAft>
                <a:spcPts val="200"/>
              </a:spcAft>
              <a:buNone/>
            </a:pPr>
            <a:endParaRPr lang="en-GB" sz="2000" dirty="0"/>
          </a:p>
          <a:p>
            <a:pPr marL="0" indent="0">
              <a:lnSpc>
                <a:spcPct val="100000"/>
              </a:lnSpc>
              <a:spcAft>
                <a:spcPts val="0"/>
              </a:spcAft>
              <a:buNone/>
            </a:pPr>
            <a:r>
              <a:rPr lang="en-GB" sz="2000" b="1" dirty="0"/>
              <a:t>System Provision of Information and Reports – SIPR (for its acronym in Spanish):</a:t>
            </a:r>
          </a:p>
          <a:p>
            <a:pPr marL="0" indent="0">
              <a:lnSpc>
                <a:spcPct val="100000"/>
              </a:lnSpc>
              <a:spcAft>
                <a:spcPts val="0"/>
              </a:spcAft>
              <a:buNone/>
            </a:pPr>
            <a:endParaRPr lang="en-GB" sz="2000" dirty="0"/>
          </a:p>
          <a:p>
            <a:pPr marL="360000" lvl="1" indent="-360000">
              <a:lnSpc>
                <a:spcPct val="100000"/>
              </a:lnSpc>
              <a:spcAft>
                <a:spcPts val="0"/>
              </a:spcAft>
            </a:pPr>
            <a:r>
              <a:rPr lang="en-GB" sz="2000" dirty="0"/>
              <a:t>SIPR is a tool that is integrated into the Integrated Financial Management System (SIAF – for its acronym in Spanish), which generates structured information in a management level. </a:t>
            </a:r>
          </a:p>
          <a:p>
            <a:pPr marL="0" indent="0">
              <a:lnSpc>
                <a:spcPct val="100000"/>
              </a:lnSpc>
              <a:spcAft>
                <a:spcPts val="0"/>
              </a:spcAft>
              <a:buNone/>
            </a:pPr>
            <a:endParaRPr lang="en-GB" sz="2000" dirty="0"/>
          </a:p>
          <a:p>
            <a:pPr marL="360000" lvl="1" indent="-360000">
              <a:lnSpc>
                <a:spcPct val="100000"/>
              </a:lnSpc>
              <a:spcAft>
                <a:spcPts val="0"/>
              </a:spcAft>
            </a:pPr>
            <a:r>
              <a:rPr lang="en-GB" sz="2000" dirty="0"/>
              <a:t>It provides reports for Control Bodies and structured information to promote Citizen Participation and Social Control of public management. </a:t>
            </a:r>
          </a:p>
          <a:p>
            <a:pPr marL="0" indent="0">
              <a:lnSpc>
                <a:spcPct val="100000"/>
              </a:lnSpc>
              <a:spcAft>
                <a:spcPts val="0"/>
              </a:spcAft>
              <a:buNone/>
            </a:pPr>
            <a:endParaRPr lang="en-GB" sz="2000" dirty="0"/>
          </a:p>
          <a:p>
            <a:pPr marL="360000" lvl="1" indent="-360000">
              <a:lnSpc>
                <a:spcPct val="100000"/>
              </a:lnSpc>
              <a:spcAft>
                <a:spcPts val="0"/>
              </a:spcAft>
            </a:pPr>
            <a:r>
              <a:rPr lang="en-GB" sz="2000" b="1" dirty="0"/>
              <a:t>SIPR components are:</a:t>
            </a:r>
          </a:p>
          <a:p>
            <a:pPr marL="360000" lvl="1" indent="-360000">
              <a:lnSpc>
                <a:spcPct val="100000"/>
              </a:lnSpc>
              <a:spcAft>
                <a:spcPts val="0"/>
              </a:spcAft>
            </a:pPr>
            <a:endParaRPr lang="en-GB" sz="2000" b="1" dirty="0"/>
          </a:p>
          <a:p>
            <a:pPr marL="360000" lvl="1" indent="-360000">
              <a:lnSpc>
                <a:spcPct val="100000"/>
              </a:lnSpc>
              <a:spcAft>
                <a:spcPts val="0"/>
              </a:spcAft>
            </a:pPr>
            <a:r>
              <a:rPr lang="en-GB" sz="2000" dirty="0"/>
              <a:t>Tools to facilitate data analysis.</a:t>
            </a:r>
          </a:p>
          <a:p>
            <a:pPr marL="0" lvl="1" indent="0">
              <a:lnSpc>
                <a:spcPct val="100000"/>
              </a:lnSpc>
              <a:spcAft>
                <a:spcPts val="0"/>
              </a:spcAft>
              <a:buNone/>
            </a:pPr>
            <a:endParaRPr lang="en-GB" sz="1400" dirty="0"/>
          </a:p>
          <a:p>
            <a:pPr marL="360000" lvl="1" indent="-360000">
              <a:lnSpc>
                <a:spcPct val="100000"/>
              </a:lnSpc>
              <a:spcAft>
                <a:spcPts val="0"/>
              </a:spcAft>
            </a:pPr>
            <a:r>
              <a:rPr lang="en-GB" sz="2000" dirty="0"/>
              <a:t>Provision of information to authorities and civil society. </a:t>
            </a:r>
          </a:p>
          <a:p>
            <a:pPr marL="0" lvl="1" indent="0">
              <a:lnSpc>
                <a:spcPct val="100000"/>
              </a:lnSpc>
              <a:spcAft>
                <a:spcPts val="0"/>
              </a:spcAft>
              <a:buNone/>
            </a:pPr>
            <a:endParaRPr lang="en-GB" sz="1400" dirty="0"/>
          </a:p>
          <a:p>
            <a:pPr marL="360000" lvl="1" indent="-360000">
              <a:lnSpc>
                <a:spcPct val="100000"/>
              </a:lnSpc>
              <a:spcAft>
                <a:spcPts val="0"/>
              </a:spcAft>
            </a:pPr>
            <a:r>
              <a:rPr lang="en-GB" sz="2000" dirty="0"/>
              <a:t>Interfaces between </a:t>
            </a:r>
            <a:r>
              <a:rPr lang="en-GB" sz="2000" dirty="0" err="1"/>
              <a:t>Marangatú</a:t>
            </a:r>
            <a:r>
              <a:rPr lang="en-GB" sz="2000" dirty="0"/>
              <a:t> (Tax Administration System), SOFIA (Customs Administration System) and SIAF.</a:t>
            </a:r>
          </a:p>
          <a:p>
            <a:pPr marL="0" lvl="1" indent="0">
              <a:lnSpc>
                <a:spcPct val="100000"/>
              </a:lnSpc>
              <a:spcAft>
                <a:spcPts val="0"/>
              </a:spcAft>
              <a:buNone/>
            </a:pPr>
            <a:endParaRPr lang="en-GB" sz="1400" dirty="0"/>
          </a:p>
          <a:p>
            <a:pPr marL="360000" lvl="1" indent="-360000">
              <a:lnSpc>
                <a:spcPct val="100000"/>
              </a:lnSpc>
              <a:spcAft>
                <a:spcPts val="0"/>
              </a:spcAft>
            </a:pPr>
            <a:r>
              <a:rPr lang="en-GB" sz="2000" dirty="0"/>
              <a:t>Generation of audits trails. </a:t>
            </a:r>
          </a:p>
          <a:p>
            <a:pPr marL="360000" lvl="1" indent="-360000">
              <a:lnSpc>
                <a:spcPct val="100000"/>
              </a:lnSpc>
              <a:spcAft>
                <a:spcPts val="0"/>
              </a:spcAft>
            </a:pPr>
            <a:endParaRPr lang="en-GB" sz="2000" dirty="0"/>
          </a:p>
          <a:p>
            <a:pPr marL="360000" lvl="1" indent="-360000">
              <a:lnSpc>
                <a:spcPct val="100000"/>
              </a:lnSpc>
              <a:spcAft>
                <a:spcPts val="0"/>
              </a:spcAft>
            </a:pPr>
            <a:endParaRPr lang="en-GB" sz="2000" dirty="0"/>
          </a:p>
          <a:p>
            <a:pPr marL="0" indent="0">
              <a:lnSpc>
                <a:spcPct val="100000"/>
              </a:lnSpc>
              <a:spcAft>
                <a:spcPts val="0"/>
              </a:spcAft>
              <a:buNone/>
            </a:pPr>
            <a:endParaRPr lang="en-GB" sz="2000" dirty="0"/>
          </a:p>
          <a:p>
            <a:pPr marL="0" lvl="1" indent="0">
              <a:lnSpc>
                <a:spcPct val="100000"/>
              </a:lnSpc>
              <a:spcAft>
                <a:spcPts val="0"/>
              </a:spcAft>
              <a:buNone/>
            </a:pPr>
            <a:endParaRPr lang="en-GB" sz="2000" dirty="0"/>
          </a:p>
          <a:p>
            <a:pPr marL="0" lvl="1" indent="0">
              <a:lnSpc>
                <a:spcPct val="100000"/>
              </a:lnSpc>
              <a:spcAft>
                <a:spcPts val="0"/>
              </a:spcAft>
              <a:buNone/>
            </a:pPr>
            <a:endParaRPr lang="en-GB" sz="2000" dirty="0"/>
          </a:p>
        </p:txBody>
      </p:sp>
      <p:sp>
        <p:nvSpPr>
          <p:cNvPr id="6149" name="TextBox 9"/>
          <p:cNvSpPr txBox="1">
            <a:spLocks noChangeArrowheads="1"/>
          </p:cNvSpPr>
          <p:nvPr/>
        </p:nvSpPr>
        <p:spPr bwMode="auto">
          <a:xfrm>
            <a:off x="457200" y="1219200"/>
            <a:ext cx="3581400" cy="228600"/>
          </a:xfrm>
          <a:prstGeom prst="rect">
            <a:avLst/>
          </a:prstGeom>
          <a:noFill/>
          <a:ln w="9525">
            <a:noFill/>
            <a:miter lim="800000"/>
            <a:headEnd/>
            <a:tailEnd/>
          </a:ln>
        </p:spPr>
        <p:txBody>
          <a:bodyPr lIns="0" tIns="0" rIns="0" bIns="0"/>
          <a:lstStyle/>
          <a:p>
            <a:endParaRPr lang="en-US" sz="1300" b="1" dirty="0">
              <a:latin typeface="Calibri" pitchFamily="34" charset="0"/>
            </a:endParaRPr>
          </a:p>
        </p:txBody>
      </p:sp>
      <p:sp>
        <p:nvSpPr>
          <p:cNvPr id="5" name="Oval 30"/>
          <p:cNvSpPr/>
          <p:nvPr/>
        </p:nvSpPr>
        <p:spPr>
          <a:xfrm>
            <a:off x="6432" y="413632"/>
            <a:ext cx="395288" cy="39528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GB" sz="1200" b="1" dirty="0">
                <a:solidFill>
                  <a:schemeClr val="bg1"/>
                </a:solidFill>
                <a:latin typeface="+mj-lt"/>
                <a:cs typeface="Calibri" pitchFamily="34" charset="0"/>
              </a:rPr>
              <a:t>8</a:t>
            </a:r>
          </a:p>
        </p:txBody>
      </p:sp>
      <p:sp>
        <p:nvSpPr>
          <p:cNvPr id="7" name="Title 1"/>
          <p:cNvSpPr txBox="1">
            <a:spLocks/>
          </p:cNvSpPr>
          <p:nvPr/>
        </p:nvSpPr>
        <p:spPr>
          <a:xfrm>
            <a:off x="457200" y="112830"/>
            <a:ext cx="9144000" cy="686067"/>
          </a:xfrm>
          <a:prstGeom prst="rect">
            <a:avLst/>
          </a:prstGeom>
        </p:spPr>
        <p:txBody>
          <a:bodyPr vert="horz" lIns="0" tIns="0" rIns="0" bIns="0" rtlCol="0" anchor="b">
            <a:noAutofit/>
          </a:bodyPr>
          <a:lstStyle>
            <a:lvl1pPr algn="l" defTabSz="1018824" rtl="0" eaLnBrk="1" latinLnBrk="0" hangingPunct="1">
              <a:spcBef>
                <a:spcPct val="0"/>
              </a:spcBef>
              <a:buNone/>
              <a:defRPr sz="2600" b="1" kern="1200">
                <a:solidFill>
                  <a:srgbClr val="FF0000"/>
                </a:solidFill>
                <a:latin typeface="+mn-lt"/>
                <a:ea typeface="+mj-ea"/>
                <a:cs typeface="Arial" pitchFamily="34" charset="0"/>
              </a:defRPr>
            </a:lvl1pPr>
          </a:lstStyle>
          <a:p>
            <a:r>
              <a:rPr lang="en-US" dirty="0"/>
              <a:t>Fiscal Transparency in the Ministry of Finance</a:t>
            </a:r>
          </a:p>
        </p:txBody>
      </p:sp>
    </p:spTree>
    <p:extLst>
      <p:ext uri="{BB962C8B-B14F-4D97-AF65-F5344CB8AC3E}">
        <p14:creationId xmlns:p14="http://schemas.microsoft.com/office/powerpoint/2010/main" val="109338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Content Placeholder 2"/>
          <p:cNvSpPr>
            <a:spLocks noGrp="1"/>
          </p:cNvSpPr>
          <p:nvPr>
            <p:ph idx="1"/>
          </p:nvPr>
        </p:nvSpPr>
        <p:spPr>
          <a:xfrm>
            <a:off x="457200" y="1409700"/>
            <a:ext cx="9144000" cy="4953000"/>
          </a:xfrm>
        </p:spPr>
        <p:txBody>
          <a:bodyPr/>
          <a:lstStyle/>
          <a:p>
            <a:pPr marL="0" indent="0">
              <a:spcBef>
                <a:spcPts val="600"/>
              </a:spcBef>
              <a:spcAft>
                <a:spcPts val="200"/>
              </a:spcAft>
              <a:buNone/>
            </a:pPr>
            <a:endParaRPr lang="en-GB" sz="2000" dirty="0"/>
          </a:p>
          <a:p>
            <a:pPr marL="0" indent="0">
              <a:lnSpc>
                <a:spcPct val="100000"/>
              </a:lnSpc>
              <a:spcAft>
                <a:spcPts val="0"/>
              </a:spcAft>
              <a:buNone/>
            </a:pPr>
            <a:r>
              <a:rPr lang="en-GB" sz="2000" dirty="0"/>
              <a:t>From 2015 the MF publishes its </a:t>
            </a:r>
            <a:r>
              <a:rPr lang="en-GB" sz="2000" b="1" dirty="0"/>
              <a:t>Financial Information </a:t>
            </a:r>
            <a:r>
              <a:rPr lang="en-GB" sz="2000" dirty="0"/>
              <a:t>using the </a:t>
            </a:r>
            <a:r>
              <a:rPr lang="en-GB" sz="2000" b="1" dirty="0"/>
              <a:t>GSFM 2001.</a:t>
            </a:r>
          </a:p>
          <a:p>
            <a:pPr marL="0" indent="0">
              <a:lnSpc>
                <a:spcPct val="100000"/>
              </a:lnSpc>
              <a:spcAft>
                <a:spcPts val="0"/>
              </a:spcAft>
              <a:buNone/>
            </a:pPr>
            <a:endParaRPr lang="en-GB" sz="2000" dirty="0"/>
          </a:p>
          <a:p>
            <a:pPr marL="0" indent="0">
              <a:lnSpc>
                <a:spcPct val="100000"/>
              </a:lnSpc>
              <a:spcAft>
                <a:spcPts val="0"/>
              </a:spcAft>
              <a:buNone/>
            </a:pPr>
            <a:r>
              <a:rPr lang="en-GB" sz="2000" dirty="0"/>
              <a:t>Paraguay has just been accepted to become a Member of the </a:t>
            </a:r>
            <a:r>
              <a:rPr lang="en-GB" sz="2000" b="1" dirty="0"/>
              <a:t>OECD´s Global Forum on Transparency and Exchange of Information for Tax Purposes.</a:t>
            </a:r>
          </a:p>
          <a:p>
            <a:pPr marL="0" indent="0">
              <a:lnSpc>
                <a:spcPct val="100000"/>
              </a:lnSpc>
              <a:spcAft>
                <a:spcPts val="0"/>
              </a:spcAft>
              <a:buNone/>
            </a:pPr>
            <a:endParaRPr lang="en-GB" sz="2000" dirty="0"/>
          </a:p>
          <a:p>
            <a:pPr marL="0" indent="0">
              <a:lnSpc>
                <a:spcPct val="100000"/>
              </a:lnSpc>
              <a:spcAft>
                <a:spcPts val="0"/>
              </a:spcAft>
              <a:buNone/>
            </a:pPr>
            <a:r>
              <a:rPr lang="en-GB" sz="2000" dirty="0"/>
              <a:t>Paraguay has also adhered to Article IV of IMF Standard for </a:t>
            </a:r>
            <a:r>
              <a:rPr lang="en-GB" sz="2000" b="1" dirty="0"/>
              <a:t>Data Dissemination</a:t>
            </a:r>
            <a:r>
              <a:rPr lang="en-GB" sz="2000" dirty="0"/>
              <a:t>.</a:t>
            </a:r>
          </a:p>
          <a:p>
            <a:pPr marL="0" indent="0">
              <a:lnSpc>
                <a:spcPct val="100000"/>
              </a:lnSpc>
              <a:spcAft>
                <a:spcPts val="0"/>
              </a:spcAft>
              <a:buNone/>
            </a:pPr>
            <a:endParaRPr lang="en-GB" sz="2000" dirty="0"/>
          </a:p>
          <a:p>
            <a:pPr marL="0" indent="0">
              <a:lnSpc>
                <a:spcPct val="100000"/>
              </a:lnSpc>
              <a:spcAft>
                <a:spcPts val="0"/>
              </a:spcAft>
              <a:buNone/>
            </a:pPr>
            <a:r>
              <a:rPr lang="en-GB" sz="2000" dirty="0"/>
              <a:t>IMF´s press release regarding its 2006 </a:t>
            </a:r>
            <a:r>
              <a:rPr lang="en-GB" sz="2000" b="1" dirty="0"/>
              <a:t>Mission to Paraguay </a:t>
            </a:r>
            <a:r>
              <a:rPr lang="en-GB" sz="2000" dirty="0"/>
              <a:t>in Feb-2016 stated:</a:t>
            </a:r>
          </a:p>
          <a:p>
            <a:pPr marL="0" indent="0">
              <a:lnSpc>
                <a:spcPct val="100000"/>
              </a:lnSpc>
              <a:spcAft>
                <a:spcPts val="0"/>
              </a:spcAft>
              <a:buNone/>
            </a:pPr>
            <a:endParaRPr lang="en-GB" sz="2000" dirty="0"/>
          </a:p>
          <a:p>
            <a:pPr marL="0" indent="0">
              <a:lnSpc>
                <a:spcPct val="150000"/>
              </a:lnSpc>
              <a:spcAft>
                <a:spcPts val="0"/>
              </a:spcAft>
              <a:buNone/>
            </a:pPr>
            <a:r>
              <a:rPr lang="en-GB" sz="2000" dirty="0"/>
              <a:t>“</a:t>
            </a:r>
            <a:r>
              <a:rPr lang="en-US" sz="2000" i="1" dirty="0">
                <a:latin typeface="Calibri" pitchFamily="34" charset="0"/>
                <a:ea typeface="Calibri" pitchFamily="34" charset="0"/>
                <a:cs typeface="Calibri" pitchFamily="34" charset="0"/>
              </a:rPr>
              <a:t>The authorities are moving forward with </a:t>
            </a:r>
            <a:r>
              <a:rPr lang="en-US" sz="2000" b="1" i="1" dirty="0">
                <a:latin typeface="Calibri" pitchFamily="34" charset="0"/>
                <a:ea typeface="Calibri" pitchFamily="34" charset="0"/>
                <a:cs typeface="Calibri" pitchFamily="34" charset="0"/>
              </a:rPr>
              <a:t>welcome reforms to enhance financial supervision</a:t>
            </a:r>
            <a:r>
              <a:rPr lang="en-US" sz="2000" i="1" dirty="0">
                <a:latin typeface="Calibri" pitchFamily="34" charset="0"/>
                <a:ea typeface="Calibri" pitchFamily="34" charset="0"/>
                <a:cs typeface="Calibri" pitchFamily="34" charset="0"/>
              </a:rPr>
              <a:t> (…) With the introduction and implementation of the Law of Free Access to Public Information, the </a:t>
            </a:r>
            <a:r>
              <a:rPr lang="en-US" sz="2000" b="1" i="1" dirty="0">
                <a:latin typeface="Calibri" pitchFamily="34" charset="0"/>
                <a:ea typeface="Calibri" pitchFamily="34" charset="0"/>
                <a:cs typeface="Calibri" pitchFamily="34" charset="0"/>
              </a:rPr>
              <a:t>authorities have begun to establish much greater transparency in public processes to increase public accountability and strengthen governance</a:t>
            </a:r>
            <a:r>
              <a:rPr lang="en-US" sz="2000" i="1" dirty="0">
                <a:latin typeface="Calibri" pitchFamily="34" charset="0"/>
                <a:ea typeface="Calibri" pitchFamily="34" charset="0"/>
                <a:cs typeface="Calibri" pitchFamily="34" charset="0"/>
              </a:rPr>
              <a:t>. This is an important step to </a:t>
            </a:r>
            <a:r>
              <a:rPr lang="en-US" sz="2000" b="1" i="1" dirty="0">
                <a:latin typeface="Calibri" pitchFamily="34" charset="0"/>
                <a:ea typeface="Calibri" pitchFamily="34" charset="0"/>
                <a:cs typeface="Calibri" pitchFamily="34" charset="0"/>
              </a:rPr>
              <a:t>improve the quality of institutions in Paraguay on a lasting basis.</a:t>
            </a:r>
            <a:r>
              <a:rPr lang="en-US" sz="2000" i="1" dirty="0">
                <a:latin typeface="Calibri" pitchFamily="34" charset="0"/>
                <a:ea typeface="Calibri" pitchFamily="34" charset="0"/>
                <a:cs typeface="Calibri" pitchFamily="34" charset="0"/>
              </a:rPr>
              <a:t>”</a:t>
            </a:r>
            <a:endParaRPr lang="en-GB" sz="2000" dirty="0"/>
          </a:p>
          <a:p>
            <a:pPr marL="0" indent="0">
              <a:lnSpc>
                <a:spcPct val="100000"/>
              </a:lnSpc>
              <a:spcAft>
                <a:spcPts val="0"/>
              </a:spcAft>
              <a:buNone/>
            </a:pPr>
            <a:endParaRPr lang="en-GB" sz="2000" dirty="0"/>
          </a:p>
          <a:p>
            <a:pPr marL="0" indent="0">
              <a:lnSpc>
                <a:spcPct val="100000"/>
              </a:lnSpc>
              <a:spcAft>
                <a:spcPts val="0"/>
              </a:spcAft>
              <a:buNone/>
            </a:pPr>
            <a:endParaRPr lang="en-GB" sz="2000" dirty="0"/>
          </a:p>
        </p:txBody>
      </p:sp>
      <p:sp>
        <p:nvSpPr>
          <p:cNvPr id="6149" name="TextBox 9"/>
          <p:cNvSpPr txBox="1">
            <a:spLocks noChangeArrowheads="1"/>
          </p:cNvSpPr>
          <p:nvPr/>
        </p:nvSpPr>
        <p:spPr bwMode="auto">
          <a:xfrm>
            <a:off x="457200" y="1219200"/>
            <a:ext cx="3581400" cy="228600"/>
          </a:xfrm>
          <a:prstGeom prst="rect">
            <a:avLst/>
          </a:prstGeom>
          <a:noFill/>
          <a:ln w="9525">
            <a:noFill/>
            <a:miter lim="800000"/>
            <a:headEnd/>
            <a:tailEnd/>
          </a:ln>
        </p:spPr>
        <p:txBody>
          <a:bodyPr lIns="0" tIns="0" rIns="0" bIns="0"/>
          <a:lstStyle/>
          <a:p>
            <a:endParaRPr lang="en-US" sz="1300" b="1" dirty="0">
              <a:latin typeface="Calibri" pitchFamily="34" charset="0"/>
            </a:endParaRPr>
          </a:p>
        </p:txBody>
      </p:sp>
      <p:sp>
        <p:nvSpPr>
          <p:cNvPr id="5" name="Oval 30"/>
          <p:cNvSpPr/>
          <p:nvPr/>
        </p:nvSpPr>
        <p:spPr>
          <a:xfrm>
            <a:off x="6432" y="413632"/>
            <a:ext cx="395288" cy="39528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GB" sz="1200" b="1" dirty="0">
                <a:solidFill>
                  <a:schemeClr val="bg1"/>
                </a:solidFill>
                <a:latin typeface="+mj-lt"/>
                <a:cs typeface="Calibri" pitchFamily="34" charset="0"/>
              </a:rPr>
              <a:t>9</a:t>
            </a:r>
          </a:p>
        </p:txBody>
      </p:sp>
      <p:sp>
        <p:nvSpPr>
          <p:cNvPr id="7" name="Title 1"/>
          <p:cNvSpPr txBox="1">
            <a:spLocks/>
          </p:cNvSpPr>
          <p:nvPr/>
        </p:nvSpPr>
        <p:spPr>
          <a:xfrm>
            <a:off x="457200" y="112830"/>
            <a:ext cx="9144000" cy="686067"/>
          </a:xfrm>
          <a:prstGeom prst="rect">
            <a:avLst/>
          </a:prstGeom>
        </p:spPr>
        <p:txBody>
          <a:bodyPr vert="horz" lIns="0" tIns="0" rIns="0" bIns="0" rtlCol="0" anchor="b">
            <a:noAutofit/>
          </a:bodyPr>
          <a:lstStyle>
            <a:lvl1pPr algn="l" defTabSz="1018824" rtl="0" eaLnBrk="1" latinLnBrk="0" hangingPunct="1">
              <a:spcBef>
                <a:spcPct val="0"/>
              </a:spcBef>
              <a:buNone/>
              <a:defRPr sz="2600" b="1" kern="1200">
                <a:solidFill>
                  <a:srgbClr val="FF0000"/>
                </a:solidFill>
                <a:latin typeface="+mn-lt"/>
                <a:ea typeface="+mj-ea"/>
                <a:cs typeface="Arial" pitchFamily="34" charset="0"/>
              </a:defRPr>
            </a:lvl1pPr>
          </a:lstStyle>
          <a:p>
            <a:r>
              <a:rPr lang="en-US" dirty="0"/>
              <a:t>MF commitments for greater transparency</a:t>
            </a:r>
          </a:p>
        </p:txBody>
      </p:sp>
    </p:spTree>
    <p:extLst>
      <p:ext uri="{BB962C8B-B14F-4D97-AF65-F5344CB8AC3E}">
        <p14:creationId xmlns:p14="http://schemas.microsoft.com/office/powerpoint/2010/main" val="18745546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Content Placeholder 2"/>
          <p:cNvSpPr>
            <a:spLocks noGrp="1"/>
          </p:cNvSpPr>
          <p:nvPr>
            <p:ph idx="1"/>
          </p:nvPr>
        </p:nvSpPr>
        <p:spPr>
          <a:xfrm>
            <a:off x="457200" y="1409699"/>
            <a:ext cx="9144000" cy="6164581"/>
          </a:xfrm>
        </p:spPr>
        <p:txBody>
          <a:bodyPr/>
          <a:lstStyle/>
          <a:p>
            <a:pPr marL="0" indent="0">
              <a:spcBef>
                <a:spcPts val="600"/>
              </a:spcBef>
              <a:spcAft>
                <a:spcPts val="200"/>
              </a:spcAft>
              <a:buNone/>
            </a:pPr>
            <a:endParaRPr lang="en-GB" sz="2000" dirty="0"/>
          </a:p>
          <a:p>
            <a:pPr marL="0" indent="0">
              <a:lnSpc>
                <a:spcPct val="100000"/>
              </a:lnSpc>
              <a:spcAft>
                <a:spcPts val="0"/>
              </a:spcAft>
              <a:buNone/>
            </a:pPr>
            <a:r>
              <a:rPr lang="en-GB" sz="2000" b="1" dirty="0" smtClean="0"/>
              <a:t>Next steps:</a:t>
            </a:r>
            <a:endParaRPr lang="en-GB" sz="2000" b="1" dirty="0"/>
          </a:p>
          <a:p>
            <a:pPr marL="0" indent="0">
              <a:lnSpc>
                <a:spcPct val="100000"/>
              </a:lnSpc>
              <a:spcAft>
                <a:spcPts val="0"/>
              </a:spcAft>
              <a:buNone/>
            </a:pPr>
            <a:endParaRPr lang="en-GB" sz="2000" dirty="0"/>
          </a:p>
          <a:p>
            <a:pPr marL="360000" lvl="1" indent="-360000">
              <a:lnSpc>
                <a:spcPct val="100000"/>
              </a:lnSpc>
              <a:spcAft>
                <a:spcPts val="0"/>
              </a:spcAft>
            </a:pPr>
            <a:r>
              <a:rPr lang="en-GB" sz="2000" dirty="0" smtClean="0"/>
              <a:t>Civil </a:t>
            </a:r>
            <a:r>
              <a:rPr lang="en-GB" sz="2000" dirty="0"/>
              <a:t>society capacity building </a:t>
            </a:r>
            <a:r>
              <a:rPr lang="en-GB" sz="2000" dirty="0" smtClean="0"/>
              <a:t>in the use </a:t>
            </a:r>
            <a:r>
              <a:rPr lang="en-GB" sz="2000" dirty="0"/>
              <a:t>of </a:t>
            </a:r>
            <a:r>
              <a:rPr lang="en-GB" sz="2000" dirty="0" smtClean="0"/>
              <a:t>data. </a:t>
            </a:r>
          </a:p>
          <a:p>
            <a:pPr marL="360000" lvl="1" indent="-360000">
              <a:lnSpc>
                <a:spcPct val="100000"/>
              </a:lnSpc>
              <a:spcAft>
                <a:spcPts val="0"/>
              </a:spcAft>
            </a:pPr>
            <a:endParaRPr lang="en-GB" sz="2000" dirty="0" smtClean="0"/>
          </a:p>
          <a:p>
            <a:pPr marL="360000" lvl="1" indent="-360000">
              <a:lnSpc>
                <a:spcPct val="100000"/>
              </a:lnSpc>
              <a:spcAft>
                <a:spcPts val="0"/>
              </a:spcAft>
            </a:pPr>
            <a:r>
              <a:rPr lang="en-GB" sz="2000" dirty="0" smtClean="0"/>
              <a:t>Citizen </a:t>
            </a:r>
            <a:r>
              <a:rPr lang="en-GB" sz="2000" dirty="0"/>
              <a:t>participation in monitoring and control of investments </a:t>
            </a:r>
            <a:r>
              <a:rPr lang="en-GB" sz="2000" dirty="0" smtClean="0"/>
              <a:t>and expenditures (</a:t>
            </a:r>
            <a:r>
              <a:rPr lang="en-GB" sz="2000" dirty="0" err="1" smtClean="0"/>
              <a:t>Tablero</a:t>
            </a:r>
            <a:r>
              <a:rPr lang="en-GB" sz="2000" dirty="0" smtClean="0"/>
              <a:t> de Control </a:t>
            </a:r>
            <a:r>
              <a:rPr lang="en-GB" sz="2000" dirty="0" err="1" smtClean="0"/>
              <a:t>Ciudadano</a:t>
            </a:r>
            <a:r>
              <a:rPr lang="en-GB" sz="2000" dirty="0" smtClean="0"/>
              <a:t>, </a:t>
            </a:r>
            <a:r>
              <a:rPr lang="en-GB" sz="2000" dirty="0" err="1" smtClean="0"/>
              <a:t>Contralor</a:t>
            </a:r>
            <a:r>
              <a:rPr lang="en-GB" sz="2000" dirty="0" smtClean="0"/>
              <a:t> de </a:t>
            </a:r>
            <a:r>
              <a:rPr lang="en-GB" sz="2000" dirty="0" err="1" smtClean="0"/>
              <a:t>Fonacide</a:t>
            </a:r>
            <a:r>
              <a:rPr lang="en-GB" sz="2000" dirty="0" smtClean="0"/>
              <a:t> with App). </a:t>
            </a:r>
            <a:endParaRPr lang="en-US" sz="2000" dirty="0"/>
          </a:p>
          <a:p>
            <a:pPr marL="360000" lvl="1" indent="-360000">
              <a:lnSpc>
                <a:spcPct val="100000"/>
              </a:lnSpc>
              <a:spcAft>
                <a:spcPts val="0"/>
              </a:spcAft>
            </a:pPr>
            <a:endParaRPr lang="en-GB" sz="2000" dirty="0" smtClean="0"/>
          </a:p>
          <a:p>
            <a:pPr marL="360000" lvl="1" indent="-360000">
              <a:lnSpc>
                <a:spcPct val="100000"/>
              </a:lnSpc>
              <a:spcAft>
                <a:spcPts val="0"/>
              </a:spcAft>
            </a:pPr>
            <a:r>
              <a:rPr lang="en-GB" sz="2000" dirty="0" smtClean="0"/>
              <a:t>Make </a:t>
            </a:r>
            <a:r>
              <a:rPr lang="en-GB" sz="2000" dirty="0"/>
              <a:t>available to the public the Budget Bill, not only during its discussion in Congress but also throughout the fiscal year.  </a:t>
            </a:r>
          </a:p>
          <a:p>
            <a:pPr marL="0" indent="0">
              <a:lnSpc>
                <a:spcPct val="100000"/>
              </a:lnSpc>
              <a:spcAft>
                <a:spcPts val="0"/>
              </a:spcAft>
              <a:buNone/>
            </a:pPr>
            <a:endParaRPr lang="en-GB" sz="2000" dirty="0"/>
          </a:p>
          <a:p>
            <a:pPr marL="360000" lvl="1" indent="-360000">
              <a:lnSpc>
                <a:spcPct val="100000"/>
              </a:lnSpc>
              <a:spcAft>
                <a:spcPts val="0"/>
              </a:spcAft>
            </a:pPr>
            <a:r>
              <a:rPr lang="en-GB" sz="2000" dirty="0"/>
              <a:t>Make available to the public a simple and clear summary of the Budget Bill and the Approved Budget, written in language accessible even to non expert audience. </a:t>
            </a:r>
          </a:p>
          <a:p>
            <a:pPr marL="360000" lvl="1" indent="-360000">
              <a:lnSpc>
                <a:spcPct val="100000"/>
              </a:lnSpc>
              <a:spcAft>
                <a:spcPts val="0"/>
              </a:spcAft>
            </a:pPr>
            <a:endParaRPr lang="en-GB" sz="2000" dirty="0"/>
          </a:p>
          <a:p>
            <a:pPr marL="360000" lvl="1" indent="-360000">
              <a:lnSpc>
                <a:spcPct val="100000"/>
              </a:lnSpc>
              <a:spcAft>
                <a:spcPts val="0"/>
              </a:spcAft>
            </a:pPr>
            <a:r>
              <a:rPr lang="en-GB" sz="2000" dirty="0"/>
              <a:t>Annual Budget Execution Report, available to the public within six months from the end of the relevant fiscal year. </a:t>
            </a:r>
          </a:p>
          <a:p>
            <a:pPr marL="360000" lvl="1" indent="-360000">
              <a:lnSpc>
                <a:spcPct val="100000"/>
              </a:lnSpc>
              <a:spcAft>
                <a:spcPts val="0"/>
              </a:spcAft>
            </a:pPr>
            <a:endParaRPr lang="en-GB" sz="2000" dirty="0"/>
          </a:p>
          <a:p>
            <a:pPr marL="360000" lvl="1" indent="-360000">
              <a:lnSpc>
                <a:spcPct val="100000"/>
              </a:lnSpc>
              <a:spcAft>
                <a:spcPts val="0"/>
              </a:spcAft>
            </a:pPr>
            <a:endParaRPr lang="en-GB" sz="2000" dirty="0"/>
          </a:p>
          <a:p>
            <a:pPr marL="0" indent="0">
              <a:lnSpc>
                <a:spcPct val="100000"/>
              </a:lnSpc>
              <a:spcAft>
                <a:spcPts val="0"/>
              </a:spcAft>
              <a:buNone/>
            </a:pPr>
            <a:endParaRPr lang="en-GB" sz="2000" dirty="0"/>
          </a:p>
          <a:p>
            <a:pPr marL="0" lvl="1" indent="0">
              <a:lnSpc>
                <a:spcPct val="100000"/>
              </a:lnSpc>
              <a:spcAft>
                <a:spcPts val="0"/>
              </a:spcAft>
              <a:buNone/>
            </a:pPr>
            <a:endParaRPr lang="en-GB" sz="2000" dirty="0"/>
          </a:p>
          <a:p>
            <a:pPr marL="0" lvl="1" indent="0">
              <a:lnSpc>
                <a:spcPct val="100000"/>
              </a:lnSpc>
              <a:spcAft>
                <a:spcPts val="0"/>
              </a:spcAft>
              <a:buNone/>
            </a:pPr>
            <a:endParaRPr lang="en-GB" sz="2000" dirty="0"/>
          </a:p>
        </p:txBody>
      </p:sp>
      <p:sp>
        <p:nvSpPr>
          <p:cNvPr id="6149" name="TextBox 9"/>
          <p:cNvSpPr txBox="1">
            <a:spLocks noChangeArrowheads="1"/>
          </p:cNvSpPr>
          <p:nvPr/>
        </p:nvSpPr>
        <p:spPr bwMode="auto">
          <a:xfrm>
            <a:off x="457200" y="1219200"/>
            <a:ext cx="3581400" cy="228600"/>
          </a:xfrm>
          <a:prstGeom prst="rect">
            <a:avLst/>
          </a:prstGeom>
          <a:noFill/>
          <a:ln w="9525">
            <a:noFill/>
            <a:miter lim="800000"/>
            <a:headEnd/>
            <a:tailEnd/>
          </a:ln>
        </p:spPr>
        <p:txBody>
          <a:bodyPr lIns="0" tIns="0" rIns="0" bIns="0"/>
          <a:lstStyle/>
          <a:p>
            <a:endParaRPr lang="en-US" sz="1300" b="1" dirty="0">
              <a:latin typeface="Calibri" pitchFamily="34" charset="0"/>
            </a:endParaRPr>
          </a:p>
        </p:txBody>
      </p:sp>
      <p:sp>
        <p:nvSpPr>
          <p:cNvPr id="5" name="Oval 30"/>
          <p:cNvSpPr/>
          <p:nvPr/>
        </p:nvSpPr>
        <p:spPr>
          <a:xfrm>
            <a:off x="6432" y="413632"/>
            <a:ext cx="395288" cy="39528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GB" sz="1200" b="1" dirty="0">
                <a:solidFill>
                  <a:schemeClr val="bg1"/>
                </a:solidFill>
                <a:latin typeface="+mj-lt"/>
                <a:cs typeface="Calibri" pitchFamily="34" charset="0"/>
              </a:rPr>
              <a:t>10</a:t>
            </a:r>
          </a:p>
        </p:txBody>
      </p:sp>
      <p:sp>
        <p:nvSpPr>
          <p:cNvPr id="7" name="Title 1"/>
          <p:cNvSpPr txBox="1">
            <a:spLocks/>
          </p:cNvSpPr>
          <p:nvPr/>
        </p:nvSpPr>
        <p:spPr>
          <a:xfrm>
            <a:off x="457200" y="112830"/>
            <a:ext cx="9144000" cy="686067"/>
          </a:xfrm>
          <a:prstGeom prst="rect">
            <a:avLst/>
          </a:prstGeom>
        </p:spPr>
        <p:txBody>
          <a:bodyPr vert="horz" lIns="0" tIns="0" rIns="0" bIns="0" rtlCol="0" anchor="b">
            <a:noAutofit/>
          </a:bodyPr>
          <a:lstStyle>
            <a:lvl1pPr algn="l" defTabSz="1018824" rtl="0" eaLnBrk="1" latinLnBrk="0" hangingPunct="1">
              <a:spcBef>
                <a:spcPct val="0"/>
              </a:spcBef>
              <a:buNone/>
              <a:defRPr sz="2600" b="1" kern="1200">
                <a:solidFill>
                  <a:srgbClr val="FF0000"/>
                </a:solidFill>
                <a:latin typeface="+mn-lt"/>
                <a:ea typeface="+mj-ea"/>
                <a:cs typeface="Arial" pitchFamily="34" charset="0"/>
              </a:defRPr>
            </a:lvl1pPr>
          </a:lstStyle>
          <a:p>
            <a:r>
              <a:rPr lang="en-US" dirty="0"/>
              <a:t>Challenges ahead for greater transparency</a:t>
            </a:r>
          </a:p>
        </p:txBody>
      </p:sp>
    </p:spTree>
    <p:extLst>
      <p:ext uri="{BB962C8B-B14F-4D97-AF65-F5344CB8AC3E}">
        <p14:creationId xmlns:p14="http://schemas.microsoft.com/office/powerpoint/2010/main" val="31384295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7 CuadroTexto"/>
          <p:cNvSpPr txBox="1"/>
          <p:nvPr/>
        </p:nvSpPr>
        <p:spPr>
          <a:xfrm>
            <a:off x="1" y="1864462"/>
            <a:ext cx="10058399" cy="520522"/>
          </a:xfrm>
          <a:prstGeom prst="rect">
            <a:avLst/>
          </a:prstGeom>
          <a:solidFill>
            <a:srgbClr val="9CB7E3">
              <a:lumMod val="75000"/>
            </a:srgbClr>
          </a:solidFill>
        </p:spPr>
        <p:txBody>
          <a:bodyPr wrap="square" lIns="0" tIns="0" rIns="0" bIns="0" rtlCol="0" anchor="ctr">
            <a:noAutofit/>
          </a:bodyPr>
          <a:lstStyle/>
          <a:p>
            <a:pPr algn="ctr" defTabSz="754380">
              <a:defRPr/>
            </a:pPr>
            <a:r>
              <a:rPr lang="en-US" sz="1600" dirty="0">
                <a:solidFill>
                  <a:schemeClr val="bg1"/>
                </a:solidFill>
              </a:rPr>
              <a:t>The country made important commitments to transparency and accountability of public management</a:t>
            </a:r>
            <a:endParaRPr lang="es-ES" sz="1200" kern="0" dirty="0">
              <a:solidFill>
                <a:schemeClr val="bg1"/>
              </a:solidFill>
              <a:latin typeface="Arial" pitchFamily="34" charset="0"/>
              <a:cs typeface="Arial" pitchFamily="34" charset="0"/>
            </a:endParaRPr>
          </a:p>
        </p:txBody>
      </p:sp>
      <p:pic>
        <p:nvPicPr>
          <p:cNvPr id="9" name="Picture 4"/>
          <p:cNvPicPr>
            <a:picLocks noChangeAspect="1"/>
          </p:cNvPicPr>
          <p:nvPr/>
        </p:nvPicPr>
        <p:blipFill>
          <a:blip r:embed="rId3"/>
          <a:stretch>
            <a:fillRect/>
          </a:stretch>
        </p:blipFill>
        <p:spPr>
          <a:xfrm>
            <a:off x="3964856" y="2802904"/>
            <a:ext cx="5268444" cy="3325968"/>
          </a:xfrm>
          <a:prstGeom prst="rect">
            <a:avLst/>
          </a:prstGeom>
        </p:spPr>
      </p:pic>
      <p:pic>
        <p:nvPicPr>
          <p:cNvPr id="10" name="Picture 11" descr="Open Government Partnershi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97277"/>
            <a:ext cx="1734788" cy="1516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CuadroTexto"/>
          <p:cNvSpPr txBox="1"/>
          <p:nvPr/>
        </p:nvSpPr>
        <p:spPr>
          <a:xfrm>
            <a:off x="1835901" y="2684677"/>
            <a:ext cx="1738249" cy="2123658"/>
          </a:xfrm>
          <a:prstGeom prst="rect">
            <a:avLst/>
          </a:prstGeom>
          <a:effectLst>
            <a:outerShdw blurRad="50800" dist="38100" dir="5400000" algn="t"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rtlCol="0">
            <a:spAutoFit/>
          </a:bodyPr>
          <a:lstStyle/>
          <a:p>
            <a:r>
              <a:rPr lang="es-ES" altLang="x-none" sz="1650" spc="41" dirty="0">
                <a:latin typeface="Andes"/>
                <a:cs typeface="Andes"/>
              </a:rPr>
              <a:t>…convirtiéndose en miembro de la iniciativa internacional “Alianza para el Gobierno Abierto“ (AGA)…</a:t>
            </a:r>
            <a:endParaRPr lang="es-ES" sz="1650" dirty="0"/>
          </a:p>
        </p:txBody>
      </p:sp>
      <p:graphicFrame>
        <p:nvGraphicFramePr>
          <p:cNvPr id="11" name="10 Diagrama"/>
          <p:cNvGraphicFramePr/>
          <p:nvPr>
            <p:extLst/>
          </p:nvPr>
        </p:nvGraphicFramePr>
        <p:xfrm>
          <a:off x="1" y="4887217"/>
          <a:ext cx="2034977" cy="175466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2" name="11 CuadroTexto"/>
          <p:cNvSpPr txBox="1"/>
          <p:nvPr/>
        </p:nvSpPr>
        <p:spPr>
          <a:xfrm>
            <a:off x="2034977" y="5311253"/>
            <a:ext cx="1738249" cy="1234953"/>
          </a:xfrm>
          <a:prstGeom prst="rect">
            <a:avLst/>
          </a:prstGeom>
          <a:effectLst>
            <a:outerShdw blurRad="50800" dist="38100" dir="5400000" algn="t"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rtlCol="0">
            <a:spAutoFit/>
          </a:bodyPr>
          <a:lstStyle/>
          <a:p>
            <a:pPr eaLnBrk="1" hangingPunct="1">
              <a:lnSpc>
                <a:spcPct val="90000"/>
              </a:lnSpc>
              <a:defRPr/>
            </a:pPr>
            <a:r>
              <a:rPr lang="es-ES" sz="1650" spc="41">
                <a:solidFill>
                  <a:schemeClr val="tx1"/>
                </a:solidFill>
                <a:latin typeface="Andes"/>
                <a:cs typeface="Andes"/>
              </a:rPr>
              <a:t>...y elaborando el Planes de Acción de Gobierno Abierto...</a:t>
            </a:r>
            <a:endParaRPr lang="es-ES" sz="1650">
              <a:solidFill>
                <a:schemeClr val="tx1"/>
              </a:solidFill>
            </a:endParaRPr>
          </a:p>
        </p:txBody>
      </p:sp>
    </p:spTree>
    <p:extLst>
      <p:ext uri="{BB962C8B-B14F-4D97-AF65-F5344CB8AC3E}">
        <p14:creationId xmlns:p14="http://schemas.microsoft.com/office/powerpoint/2010/main" val="33537936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4 CuadroTexto"/>
          <p:cNvSpPr txBox="1"/>
          <p:nvPr/>
        </p:nvSpPr>
        <p:spPr>
          <a:xfrm>
            <a:off x="1" y="1864462"/>
            <a:ext cx="10058399" cy="520522"/>
          </a:xfrm>
          <a:prstGeom prst="rect">
            <a:avLst/>
          </a:prstGeom>
          <a:solidFill>
            <a:schemeClr val="accent4">
              <a:lumMod val="75000"/>
            </a:schemeClr>
          </a:solidFill>
        </p:spPr>
        <p:txBody>
          <a:bodyPr wrap="square" lIns="0" tIns="0" rIns="0" bIns="0" rtlCol="0" anchor="ctr">
            <a:noAutofit/>
          </a:bodyPr>
          <a:lstStyle/>
          <a:p>
            <a:pPr algn="ctr"/>
            <a:r>
              <a:rPr lang="en-US" dirty="0">
                <a:solidFill>
                  <a:schemeClr val="bg1"/>
                </a:solidFill>
              </a:rPr>
              <a:t>These commitments were embodied in legal instruments ...</a:t>
            </a:r>
          </a:p>
        </p:txBody>
      </p:sp>
      <p:graphicFrame>
        <p:nvGraphicFramePr>
          <p:cNvPr id="6" name="5 Marcador de contenido"/>
          <p:cNvGraphicFramePr>
            <a:graphicFrameLocks noGrp="1"/>
          </p:cNvGraphicFramePr>
          <p:nvPr>
            <p:ph sz="quarter" idx="10"/>
            <p:extLst/>
          </p:nvPr>
        </p:nvGraphicFramePr>
        <p:xfrm>
          <a:off x="387012" y="2919651"/>
          <a:ext cx="9284375" cy="37954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00174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pPr>
              <a:defRPr/>
            </a:pPr>
            <a:fld id="{0D2F5C2F-E021-4B57-AE45-F56E939F97A9}" type="slidenum">
              <a:rPr lang="en-US" altLang="en-US" smtClean="0">
                <a:solidFill>
                  <a:srgbClr val="002345"/>
                </a:solidFill>
              </a:rPr>
              <a:pPr>
                <a:defRPr/>
              </a:pPr>
              <a:t>5</a:t>
            </a:fld>
            <a:endParaRPr lang="en-US" altLang="en-US">
              <a:solidFill>
                <a:srgbClr val="002345"/>
              </a:solidFill>
            </a:endParaRPr>
          </a:p>
        </p:txBody>
      </p:sp>
      <p:sp>
        <p:nvSpPr>
          <p:cNvPr id="4" name="3 CuadroTexto"/>
          <p:cNvSpPr txBox="1"/>
          <p:nvPr/>
        </p:nvSpPr>
        <p:spPr>
          <a:xfrm>
            <a:off x="1" y="1864462"/>
            <a:ext cx="10058399" cy="520522"/>
          </a:xfrm>
          <a:prstGeom prst="rect">
            <a:avLst/>
          </a:prstGeom>
          <a:solidFill>
            <a:schemeClr val="accent4">
              <a:lumMod val="75000"/>
            </a:schemeClr>
          </a:solidFill>
        </p:spPr>
        <p:txBody>
          <a:bodyPr wrap="square" lIns="0" tIns="0" rIns="0" bIns="0" rtlCol="0" anchor="ctr">
            <a:noAutofit/>
          </a:bodyPr>
          <a:lstStyle/>
          <a:p>
            <a:pPr algn="ctr"/>
            <a:r>
              <a:rPr lang="es-ES" sz="1485" dirty="0">
                <a:solidFill>
                  <a:schemeClr val="bg1"/>
                </a:solidFill>
                <a:latin typeface="Arial" pitchFamily="34" charset="0"/>
                <a:cs typeface="Arial" pitchFamily="34" charset="0"/>
              </a:rPr>
              <a:t>... </a:t>
            </a:r>
            <a:r>
              <a:rPr lang="es-ES" sz="1485" dirty="0" err="1">
                <a:solidFill>
                  <a:schemeClr val="bg1"/>
                </a:solidFill>
                <a:latin typeface="Arial" pitchFamily="34" charset="0"/>
                <a:cs typeface="Arial" pitchFamily="34" charset="0"/>
              </a:rPr>
              <a:t>tools</a:t>
            </a:r>
            <a:r>
              <a:rPr lang="es-ES" sz="1485" dirty="0">
                <a:solidFill>
                  <a:schemeClr val="bg1"/>
                </a:solidFill>
                <a:latin typeface="Arial" pitchFamily="34" charset="0"/>
                <a:cs typeface="Arial" pitchFamily="34" charset="0"/>
              </a:rPr>
              <a:t> and </a:t>
            </a:r>
            <a:r>
              <a:rPr lang="es-ES" sz="1485" dirty="0" err="1">
                <a:solidFill>
                  <a:schemeClr val="bg1"/>
                </a:solidFill>
                <a:latin typeface="Arial" pitchFamily="34" charset="0"/>
                <a:cs typeface="Arial" pitchFamily="34" charset="0"/>
              </a:rPr>
              <a:t>processes</a:t>
            </a:r>
            <a:r>
              <a:rPr lang="es-ES" sz="1485" dirty="0">
                <a:solidFill>
                  <a:schemeClr val="bg1"/>
                </a:solidFill>
                <a:latin typeface="Arial" pitchFamily="34" charset="0"/>
                <a:cs typeface="Arial" pitchFamily="34" charset="0"/>
              </a:rPr>
              <a:t> ...</a:t>
            </a:r>
          </a:p>
        </p:txBody>
      </p:sp>
      <p:pic>
        <p:nvPicPr>
          <p:cNvPr id="5" name="Imagen 3"/>
          <p:cNvPicPr>
            <a:picLocks noChangeAspect="1"/>
          </p:cNvPicPr>
          <p:nvPr/>
        </p:nvPicPr>
        <p:blipFill rotWithShape="1">
          <a:blip r:embed="rId3"/>
          <a:srcRect r="8791"/>
          <a:stretch/>
        </p:blipFill>
        <p:spPr>
          <a:xfrm>
            <a:off x="204134" y="2497695"/>
            <a:ext cx="4337565" cy="16988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55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6412" y="2497695"/>
            <a:ext cx="1706847" cy="19334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133" y="4309265"/>
            <a:ext cx="2669222" cy="2126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rcRect l="10899" t="9875" r="10899" b="41499"/>
          <a:stretch>
            <a:fillRect/>
          </a:stretch>
        </p:blipFill>
        <p:spPr bwMode="auto">
          <a:xfrm>
            <a:off x="2997994" y="4528885"/>
            <a:ext cx="3179854" cy="1772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10 Imagen"/>
          <p:cNvPicPr>
            <a:picLocks noChangeAspect="1"/>
          </p:cNvPicPr>
          <p:nvPr/>
        </p:nvPicPr>
        <p:blipFill>
          <a:blip r:embed="rId7"/>
          <a:stretch>
            <a:fillRect/>
          </a:stretch>
        </p:blipFill>
        <p:spPr>
          <a:xfrm>
            <a:off x="6457971" y="2436685"/>
            <a:ext cx="2454538" cy="1070735"/>
          </a:xfrm>
          <a:prstGeom prst="rect">
            <a:avLst/>
          </a:prstGeom>
        </p:spPr>
      </p:pic>
      <p:pic>
        <p:nvPicPr>
          <p:cNvPr id="9" name="Picture 8"/>
          <p:cNvPicPr>
            <a:picLocks noChangeAspect="1"/>
          </p:cNvPicPr>
          <p:nvPr/>
        </p:nvPicPr>
        <p:blipFill rotWithShape="1">
          <a:blip r:embed="rId8"/>
          <a:srcRect t="3819" r="1066" b="7987"/>
          <a:stretch/>
        </p:blipFill>
        <p:spPr>
          <a:xfrm>
            <a:off x="7761209" y="3222600"/>
            <a:ext cx="2168161" cy="10866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
          <p:cNvPicPr>
            <a:picLocks noChangeAspect="1" noChangeArrowheads="1"/>
          </p:cNvPicPr>
          <p:nvPr/>
        </p:nvPicPr>
        <p:blipFill>
          <a:blip r:embed="rId9" cstate="print">
            <a:extLst>
              <a:ext uri="{28A0092B-C50C-407E-A947-70E740481C1C}">
                <a14:useLocalDpi xmlns:a14="http://schemas.microsoft.com/office/drawing/2010/main" val="0"/>
              </a:ext>
            </a:extLst>
          </a:blip>
          <a:srcRect l="3020" t="10226" r="3944" b="15625"/>
          <a:stretch>
            <a:fillRect/>
          </a:stretch>
        </p:blipFill>
        <p:spPr bwMode="auto">
          <a:xfrm>
            <a:off x="6314756" y="4174676"/>
            <a:ext cx="2348550" cy="1497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rotWithShape="1">
          <a:blip r:embed="rId10"/>
          <a:srcRect l="16325" t="43893" r="30841" b="10714"/>
          <a:stretch/>
        </p:blipFill>
        <p:spPr>
          <a:xfrm>
            <a:off x="7632180" y="5146881"/>
            <a:ext cx="2426219" cy="1171975"/>
          </a:xfrm>
          <a:prstGeom prst="rect">
            <a:avLst/>
          </a:prstGeom>
        </p:spPr>
      </p:pic>
    </p:spTree>
    <p:extLst>
      <p:ext uri="{BB962C8B-B14F-4D97-AF65-F5344CB8AC3E}">
        <p14:creationId xmlns:p14="http://schemas.microsoft.com/office/powerpoint/2010/main" val="153844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pPr>
              <a:defRPr/>
            </a:pPr>
            <a:fld id="{0D2F5C2F-E021-4B57-AE45-F56E939F97A9}" type="slidenum">
              <a:rPr lang="en-US" altLang="en-US" smtClean="0">
                <a:solidFill>
                  <a:srgbClr val="002345"/>
                </a:solidFill>
              </a:rPr>
              <a:pPr>
                <a:defRPr/>
              </a:pPr>
              <a:t>6</a:t>
            </a:fld>
            <a:endParaRPr lang="en-US" altLang="en-US">
              <a:solidFill>
                <a:srgbClr val="002345"/>
              </a:solidFill>
            </a:endParaRPr>
          </a:p>
        </p:txBody>
      </p:sp>
      <p:sp>
        <p:nvSpPr>
          <p:cNvPr id="4" name="3 CuadroTexto"/>
          <p:cNvSpPr txBox="1"/>
          <p:nvPr/>
        </p:nvSpPr>
        <p:spPr>
          <a:xfrm>
            <a:off x="1" y="1864462"/>
            <a:ext cx="10058399" cy="520522"/>
          </a:xfrm>
          <a:prstGeom prst="rect">
            <a:avLst/>
          </a:prstGeom>
          <a:solidFill>
            <a:schemeClr val="accent4">
              <a:lumMod val="75000"/>
            </a:schemeClr>
          </a:solidFill>
        </p:spPr>
        <p:txBody>
          <a:bodyPr wrap="square" lIns="0" tIns="0" rIns="0" bIns="0" rtlCol="0" anchor="ctr">
            <a:noAutofit/>
          </a:bodyPr>
          <a:lstStyle/>
          <a:p>
            <a:pPr algn="ctr"/>
            <a:r>
              <a:rPr lang="en-US" sz="1485" dirty="0">
                <a:solidFill>
                  <a:schemeClr val="bg1"/>
                </a:solidFill>
                <a:latin typeface="Arial" pitchFamily="34" charset="0"/>
                <a:cs typeface="Arial" pitchFamily="34" charset="0"/>
              </a:rPr>
              <a:t>... that allowed citizens have unprecedented opportunities to access, share and disseminate information</a:t>
            </a:r>
            <a:endParaRPr lang="es-ES" sz="1485" dirty="0">
              <a:solidFill>
                <a:schemeClr val="bg1"/>
              </a:solidFill>
              <a:latin typeface="Arial" pitchFamily="34" charset="0"/>
              <a:cs typeface="Arial" pitchFamily="34" charset="0"/>
            </a:endParaRPr>
          </a:p>
        </p:txBody>
      </p:sp>
      <p:pic>
        <p:nvPicPr>
          <p:cNvPr id="245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7265" y="2384984"/>
            <a:ext cx="4855693" cy="26482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23" y="5033281"/>
            <a:ext cx="2672627" cy="16370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62571" y="4685843"/>
            <a:ext cx="2295829" cy="20292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724" y="2384984"/>
            <a:ext cx="2195245" cy="24707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62571" y="2384983"/>
            <a:ext cx="2291737" cy="21863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65951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4294967295"/>
          </p:nvPr>
        </p:nvSpPr>
        <p:spPr>
          <a:xfrm>
            <a:off x="9450705" y="6301264"/>
            <a:ext cx="607695" cy="295989"/>
          </a:xfrm>
          <a:prstGeom prst="rect">
            <a:avLst/>
          </a:prstGeom>
        </p:spPr>
        <p:txBody>
          <a:bodyPr/>
          <a:lstStyle/>
          <a:p>
            <a:pPr>
              <a:defRPr/>
            </a:pPr>
            <a:fld id="{0D2F5C2F-E021-4B57-AE45-F56E939F97A9}" type="slidenum">
              <a:rPr lang="en-US" altLang="en-US" smtClean="0">
                <a:solidFill>
                  <a:srgbClr val="002345"/>
                </a:solidFill>
              </a:rPr>
              <a:pPr>
                <a:defRPr/>
              </a:pPr>
              <a:t>7</a:t>
            </a:fld>
            <a:endParaRPr lang="en-US" altLang="en-US">
              <a:solidFill>
                <a:srgbClr val="002345"/>
              </a:solidFill>
            </a:endParaRPr>
          </a:p>
        </p:txBody>
      </p:sp>
      <p:sp>
        <p:nvSpPr>
          <p:cNvPr id="11" name="10 CuadroTexto"/>
          <p:cNvSpPr txBox="1"/>
          <p:nvPr/>
        </p:nvSpPr>
        <p:spPr>
          <a:xfrm>
            <a:off x="4042891" y="2433878"/>
            <a:ext cx="5822641" cy="803297"/>
          </a:xfrm>
          <a:prstGeom prst="rect">
            <a:avLst/>
          </a:prstGeom>
          <a:noFill/>
        </p:spPr>
        <p:txBody>
          <a:bodyPr wrap="square" rtlCol="0">
            <a:spAutoFit/>
          </a:bodyPr>
          <a:lstStyle/>
          <a:p>
            <a:pPr lvl="0" algn="ctr"/>
            <a:r>
              <a:rPr lang="en-US" sz="2310" dirty="0"/>
              <a:t>2- Citizens’ participation and the creation of a critical mass</a:t>
            </a:r>
          </a:p>
        </p:txBody>
      </p:sp>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120" y="1669141"/>
            <a:ext cx="2699922" cy="18197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856089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pPr>
              <a:defRPr/>
            </a:pPr>
            <a:fld id="{0D2F5C2F-E021-4B57-AE45-F56E939F97A9}" type="slidenum">
              <a:rPr lang="en-US" altLang="en-US" smtClean="0">
                <a:solidFill>
                  <a:srgbClr val="002345"/>
                </a:solidFill>
              </a:rPr>
              <a:pPr>
                <a:defRPr/>
              </a:pPr>
              <a:t>8</a:t>
            </a:fld>
            <a:endParaRPr lang="en-US" altLang="en-US">
              <a:solidFill>
                <a:srgbClr val="002345"/>
              </a:solidFill>
            </a:endParaRPr>
          </a:p>
        </p:txBody>
      </p:sp>
      <p:sp>
        <p:nvSpPr>
          <p:cNvPr id="4" name="3 CuadroTexto"/>
          <p:cNvSpPr txBox="1"/>
          <p:nvPr/>
        </p:nvSpPr>
        <p:spPr>
          <a:xfrm>
            <a:off x="1" y="1864462"/>
            <a:ext cx="10058399" cy="520522"/>
          </a:xfrm>
          <a:prstGeom prst="rect">
            <a:avLst/>
          </a:prstGeom>
          <a:solidFill>
            <a:schemeClr val="accent4">
              <a:lumMod val="75000"/>
            </a:schemeClr>
          </a:solidFill>
        </p:spPr>
        <p:txBody>
          <a:bodyPr wrap="square" lIns="0" tIns="0" rIns="0" bIns="0" rtlCol="0" anchor="ctr">
            <a:noAutofit/>
          </a:bodyPr>
          <a:lstStyle/>
          <a:p>
            <a:pPr algn="ctr"/>
            <a:r>
              <a:rPr lang="en-US" sz="1485" dirty="0">
                <a:solidFill>
                  <a:schemeClr val="bg1"/>
                </a:solidFill>
                <a:latin typeface="Arial" pitchFamily="34" charset="0"/>
                <a:cs typeface="Arial" pitchFamily="34" charset="0"/>
              </a:rPr>
              <a:t>Citizens reacted overwhelmingly and immediately ...</a:t>
            </a:r>
            <a:endParaRPr lang="es-ES" sz="1485" dirty="0">
              <a:solidFill>
                <a:schemeClr val="bg1"/>
              </a:solidFill>
              <a:latin typeface="Arial" pitchFamily="34" charset="0"/>
              <a:cs typeface="Arial" pitchFamily="34" charset="0"/>
            </a:endParaRP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950" y="2384984"/>
            <a:ext cx="4329122" cy="18331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0458" y="2384984"/>
            <a:ext cx="3377066" cy="28892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11 Imagen"/>
          <p:cNvPicPr>
            <a:picLocks noChangeAspect="1" noChangeArrowheads="1"/>
          </p:cNvPicPr>
          <p:nvPr/>
        </p:nvPicPr>
        <p:blipFill>
          <a:blip r:embed="rId4" cstate="print">
            <a:extLst>
              <a:ext uri="{28A0092B-C50C-407E-A947-70E740481C1C}">
                <a14:useLocalDpi xmlns:a14="http://schemas.microsoft.com/office/drawing/2010/main" val="0"/>
              </a:ext>
            </a:extLst>
          </a:blip>
          <a:srcRect l="9077" t="17116" r="38000" b="11150"/>
          <a:stretch>
            <a:fillRect/>
          </a:stretch>
        </p:blipFill>
        <p:spPr bwMode="auto">
          <a:xfrm>
            <a:off x="79878" y="4437907"/>
            <a:ext cx="2164561" cy="22772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1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2305" y="4500538"/>
            <a:ext cx="3628153" cy="22145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5" name="4 Diagrama"/>
          <p:cNvGraphicFramePr/>
          <p:nvPr>
            <p:extLst/>
          </p:nvPr>
        </p:nvGraphicFramePr>
        <p:xfrm>
          <a:off x="2257510" y="5370970"/>
          <a:ext cx="644794" cy="47372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5188780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pPr>
              <a:defRPr/>
            </a:pPr>
            <a:fld id="{0D2F5C2F-E021-4B57-AE45-F56E939F97A9}" type="slidenum">
              <a:rPr lang="en-US" altLang="en-US" smtClean="0">
                <a:solidFill>
                  <a:srgbClr val="002345"/>
                </a:solidFill>
              </a:rPr>
              <a:pPr>
                <a:defRPr/>
              </a:pPr>
              <a:t>9</a:t>
            </a:fld>
            <a:endParaRPr lang="en-US" altLang="en-US">
              <a:solidFill>
                <a:srgbClr val="002345"/>
              </a:solidFill>
            </a:endParaRPr>
          </a:p>
        </p:txBody>
      </p:sp>
      <p:sp>
        <p:nvSpPr>
          <p:cNvPr id="4" name="3 CuadroTexto"/>
          <p:cNvSpPr txBox="1"/>
          <p:nvPr/>
        </p:nvSpPr>
        <p:spPr>
          <a:xfrm>
            <a:off x="1" y="1864462"/>
            <a:ext cx="10058399" cy="520522"/>
          </a:xfrm>
          <a:prstGeom prst="rect">
            <a:avLst/>
          </a:prstGeom>
          <a:solidFill>
            <a:schemeClr val="accent4">
              <a:lumMod val="75000"/>
            </a:schemeClr>
          </a:solidFill>
        </p:spPr>
        <p:txBody>
          <a:bodyPr wrap="square" lIns="0" tIns="0" rIns="0" bIns="0" rtlCol="0" anchor="ctr">
            <a:noAutofit/>
          </a:bodyPr>
          <a:lstStyle/>
          <a:p>
            <a:pPr algn="ctr"/>
            <a:r>
              <a:rPr lang="en-US" sz="1485" dirty="0">
                <a:solidFill>
                  <a:schemeClr val="bg1"/>
                </a:solidFill>
                <a:latin typeface="Arial" pitchFamily="34" charset="0"/>
                <a:cs typeface="Arial" pitchFamily="34" charset="0"/>
              </a:rPr>
              <a:t>... They were urged to speak out against acts of corruption ...</a:t>
            </a:r>
            <a:endParaRPr lang="es-ES" sz="1485" dirty="0">
              <a:solidFill>
                <a:schemeClr val="bg1"/>
              </a:solidFill>
              <a:latin typeface="Arial" pitchFamily="34" charset="0"/>
              <a:cs typeface="Arial" pitchFamily="34" charset="0"/>
            </a:endParaRPr>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95" y="5276480"/>
            <a:ext cx="4209440" cy="13782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367" y="2371665"/>
            <a:ext cx="3834186" cy="28573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b="6327"/>
          <a:stretch/>
        </p:blipFill>
        <p:spPr bwMode="auto">
          <a:xfrm>
            <a:off x="4307510" y="2728467"/>
            <a:ext cx="2637574" cy="34304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7998" y="3008053"/>
            <a:ext cx="2861857" cy="28712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459413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ITCHBOOKPALETTE" val="3.5"/>
</p:tagLst>
</file>

<file path=ppt/tags/tag10.xml><?xml version="1.0" encoding="utf-8"?>
<p:tagLst xmlns:a="http://schemas.openxmlformats.org/drawingml/2006/main" xmlns:r="http://schemas.openxmlformats.org/officeDocument/2006/relationships" xmlns:p="http://schemas.openxmlformats.org/presentationml/2006/main">
  <p:tag name="PITCHBOOKPALETTE" val="3.5"/>
</p:tagLst>
</file>

<file path=ppt/tags/tag11.xml><?xml version="1.0" encoding="utf-8"?>
<p:tagLst xmlns:a="http://schemas.openxmlformats.org/drawingml/2006/main" xmlns:r="http://schemas.openxmlformats.org/officeDocument/2006/relationships" xmlns:p="http://schemas.openxmlformats.org/presentationml/2006/main">
  <p:tag name="PITCHBOOKPALETTE" val="3.5"/>
</p:tagLst>
</file>

<file path=ppt/tags/tag12.xml><?xml version="1.0" encoding="utf-8"?>
<p:tagLst xmlns:a="http://schemas.openxmlformats.org/drawingml/2006/main" xmlns:r="http://schemas.openxmlformats.org/officeDocument/2006/relationships" xmlns:p="http://schemas.openxmlformats.org/presentationml/2006/main">
  <p:tag name="PITCHBOOKPALETTE" val="3.5"/>
</p:tagLst>
</file>

<file path=ppt/tags/tag13.xml><?xml version="1.0" encoding="utf-8"?>
<p:tagLst xmlns:a="http://schemas.openxmlformats.org/drawingml/2006/main" xmlns:r="http://schemas.openxmlformats.org/officeDocument/2006/relationships" xmlns:p="http://schemas.openxmlformats.org/presentationml/2006/main">
  <p:tag name="PITCHBOOKPALETTE" val="3.5"/>
</p:tagLst>
</file>

<file path=ppt/tags/tag14.xml><?xml version="1.0" encoding="utf-8"?>
<p:tagLst xmlns:a="http://schemas.openxmlformats.org/drawingml/2006/main" xmlns:r="http://schemas.openxmlformats.org/officeDocument/2006/relationships" xmlns:p="http://schemas.openxmlformats.org/presentationml/2006/main">
  <p:tag name="PITCHBOOKPALETTE" val="3.5"/>
</p:tagLst>
</file>

<file path=ppt/tags/tag2.xml><?xml version="1.0" encoding="utf-8"?>
<p:tagLst xmlns:a="http://schemas.openxmlformats.org/drawingml/2006/main" xmlns:r="http://schemas.openxmlformats.org/officeDocument/2006/relationships" xmlns:p="http://schemas.openxmlformats.org/presentationml/2006/main">
  <p:tag name="PITCHBOOKPALETTE" val="3.5"/>
</p:tagLst>
</file>

<file path=ppt/tags/tag3.xml><?xml version="1.0" encoding="utf-8"?>
<p:tagLst xmlns:a="http://schemas.openxmlformats.org/drawingml/2006/main" xmlns:r="http://schemas.openxmlformats.org/officeDocument/2006/relationships" xmlns:p="http://schemas.openxmlformats.org/presentationml/2006/main">
  <p:tag name="PITCHBOOKPALETTE" val="3.5"/>
</p:tagLst>
</file>

<file path=ppt/tags/tag4.xml><?xml version="1.0" encoding="utf-8"?>
<p:tagLst xmlns:a="http://schemas.openxmlformats.org/drawingml/2006/main" xmlns:r="http://schemas.openxmlformats.org/officeDocument/2006/relationships" xmlns:p="http://schemas.openxmlformats.org/presentationml/2006/main">
  <p:tag name="PITCHBOOKPALETTE" val="3.5"/>
</p:tagLst>
</file>

<file path=ppt/tags/tag5.xml><?xml version="1.0" encoding="utf-8"?>
<p:tagLst xmlns:a="http://schemas.openxmlformats.org/drawingml/2006/main" xmlns:r="http://schemas.openxmlformats.org/officeDocument/2006/relationships" xmlns:p="http://schemas.openxmlformats.org/presentationml/2006/main">
  <p:tag name="PITCHBOOKPALETTE" val="3.5"/>
</p:tagLst>
</file>

<file path=ppt/tags/tag6.xml><?xml version="1.0" encoding="utf-8"?>
<p:tagLst xmlns:a="http://schemas.openxmlformats.org/drawingml/2006/main" xmlns:r="http://schemas.openxmlformats.org/officeDocument/2006/relationships" xmlns:p="http://schemas.openxmlformats.org/presentationml/2006/main">
  <p:tag name="PITCHBOOKPALETTE" val="3.5"/>
</p:tagLst>
</file>

<file path=ppt/tags/tag7.xml><?xml version="1.0" encoding="utf-8"?>
<p:tagLst xmlns:a="http://schemas.openxmlformats.org/drawingml/2006/main" xmlns:r="http://schemas.openxmlformats.org/officeDocument/2006/relationships" xmlns:p="http://schemas.openxmlformats.org/presentationml/2006/main">
  <p:tag name="PITCHBOOKPALETTE" val="3.5"/>
</p:tagLst>
</file>

<file path=ppt/tags/tag8.xml><?xml version="1.0" encoding="utf-8"?>
<p:tagLst xmlns:a="http://schemas.openxmlformats.org/drawingml/2006/main" xmlns:r="http://schemas.openxmlformats.org/officeDocument/2006/relationships" xmlns:p="http://schemas.openxmlformats.org/presentationml/2006/main">
  <p:tag name="PITCHBOOKPALETTE" val="3.5"/>
</p:tagLst>
</file>

<file path=ppt/tags/tag9.xml><?xml version="1.0" encoding="utf-8"?>
<p:tagLst xmlns:a="http://schemas.openxmlformats.org/drawingml/2006/main" xmlns:r="http://schemas.openxmlformats.org/officeDocument/2006/relationships" xmlns:p="http://schemas.openxmlformats.org/presentationml/2006/main">
  <p:tag name="PITCHBOOKPALETTE" val="3.5"/>
</p:tagLst>
</file>

<file path=ppt/theme/theme1.xml><?xml version="1.0" encoding="utf-8"?>
<a:theme xmlns:a="http://schemas.openxmlformats.org/drawingml/2006/main" name="PowerPoint Template - Calibri">
  <a:themeElements>
    <a:clrScheme name="Custom 22">
      <a:dk1>
        <a:sysClr val="windowText" lastClr="000000"/>
      </a:dk1>
      <a:lt1>
        <a:sysClr val="window" lastClr="FFFFFF"/>
      </a:lt1>
      <a:dk2>
        <a:srgbClr val="C0C0C0"/>
      </a:dk2>
      <a:lt2>
        <a:srgbClr val="808080"/>
      </a:lt2>
      <a:accent1>
        <a:srgbClr val="476170"/>
      </a:accent1>
      <a:accent2>
        <a:srgbClr val="FF0000"/>
      </a:accent2>
      <a:accent3>
        <a:srgbClr val="30559C"/>
      </a:accent3>
      <a:accent4>
        <a:srgbClr val="9CB7E3"/>
      </a:accent4>
      <a:accent5>
        <a:srgbClr val="729333"/>
      </a:accent5>
      <a:accent6>
        <a:srgbClr val="B3B2B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a:noFill/>
        </a:ln>
      </a:spPr>
      <a:bodyPr rtlCol="0" anchor="ctr"/>
      <a:lstStyle>
        <a:defPPr algn="ctr">
          <a:defRPr sz="1000" dirty="0" err="1" smtClean="0">
            <a:solidFill>
              <a:schemeClr val="tx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defRPr sz="1000" dirty="0" err="1" smtClean="0">
            <a:latin typeface="Arial" pitchFamily="34" charset="0"/>
            <a:cs typeface="Arial"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 Template - Calibri</Template>
  <TotalTime>3549</TotalTime>
  <Words>1596</Words>
  <Application>Microsoft Office PowerPoint</Application>
  <PresentationFormat>Custom</PresentationFormat>
  <Paragraphs>224</Paragraphs>
  <Slides>28</Slides>
  <Notes>6</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PowerPoint Template - Calibri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Bank of America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Wahid Azizi</dc:creator>
  <cp:lastModifiedBy>IBP Staff</cp:lastModifiedBy>
  <cp:revision>438</cp:revision>
  <dcterms:created xsi:type="dcterms:W3CDTF">2016-03-07T22:02:58Z</dcterms:created>
  <dcterms:modified xsi:type="dcterms:W3CDTF">2016-06-20T17:23:35Z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