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5197" r:id="rId1"/>
    <p:sldMasterId id="2147485265" r:id="rId2"/>
  </p:sldMasterIdLst>
  <p:notesMasterIdLst>
    <p:notesMasterId r:id="rId10"/>
  </p:notesMasterIdLst>
  <p:handoutMasterIdLst>
    <p:handoutMasterId r:id="rId11"/>
  </p:handoutMasterIdLst>
  <p:sldIdLst>
    <p:sldId id="268" r:id="rId3"/>
    <p:sldId id="264" r:id="rId4"/>
    <p:sldId id="270" r:id="rId5"/>
    <p:sldId id="272" r:id="rId6"/>
    <p:sldId id="279" r:id="rId7"/>
    <p:sldId id="281" r:id="rId8"/>
    <p:sldId id="277" r:id="rId9"/>
  </p:sldIdLst>
  <p:sldSz cx="9144000" cy="6858000" type="screen4x3"/>
  <p:notesSz cx="7010400" cy="9296400"/>
  <p:defaultTextStyle>
    <a:defPPr>
      <a:defRPr lang="en-US"/>
    </a:defPPr>
    <a:lvl1pPr algn="l" rtl="0" fontAlgn="base">
      <a:spcBef>
        <a:spcPct val="0"/>
      </a:spcBef>
      <a:spcAft>
        <a:spcPct val="0"/>
      </a:spcAft>
      <a:defRPr sz="1600" b="1" kern="1200">
        <a:solidFill>
          <a:schemeClr val="tx1"/>
        </a:solidFill>
        <a:latin typeface="Trebuchet MS" pitchFamily="34" charset="0"/>
        <a:ea typeface="MS PGothic" pitchFamily="34" charset="-128"/>
        <a:cs typeface="+mn-cs"/>
      </a:defRPr>
    </a:lvl1pPr>
    <a:lvl2pPr marL="457200" algn="l" rtl="0" fontAlgn="base">
      <a:spcBef>
        <a:spcPct val="0"/>
      </a:spcBef>
      <a:spcAft>
        <a:spcPct val="0"/>
      </a:spcAft>
      <a:defRPr sz="1600" b="1" kern="1200">
        <a:solidFill>
          <a:schemeClr val="tx1"/>
        </a:solidFill>
        <a:latin typeface="Trebuchet MS" pitchFamily="34" charset="0"/>
        <a:ea typeface="MS PGothic" pitchFamily="34" charset="-128"/>
        <a:cs typeface="+mn-cs"/>
      </a:defRPr>
    </a:lvl2pPr>
    <a:lvl3pPr marL="914400" algn="l" rtl="0" fontAlgn="base">
      <a:spcBef>
        <a:spcPct val="0"/>
      </a:spcBef>
      <a:spcAft>
        <a:spcPct val="0"/>
      </a:spcAft>
      <a:defRPr sz="1600" b="1" kern="1200">
        <a:solidFill>
          <a:schemeClr val="tx1"/>
        </a:solidFill>
        <a:latin typeface="Trebuchet MS" pitchFamily="34" charset="0"/>
        <a:ea typeface="MS PGothic" pitchFamily="34" charset="-128"/>
        <a:cs typeface="+mn-cs"/>
      </a:defRPr>
    </a:lvl3pPr>
    <a:lvl4pPr marL="1371600" algn="l" rtl="0" fontAlgn="base">
      <a:spcBef>
        <a:spcPct val="0"/>
      </a:spcBef>
      <a:spcAft>
        <a:spcPct val="0"/>
      </a:spcAft>
      <a:defRPr sz="1600" b="1" kern="1200">
        <a:solidFill>
          <a:schemeClr val="tx1"/>
        </a:solidFill>
        <a:latin typeface="Trebuchet MS" pitchFamily="34" charset="0"/>
        <a:ea typeface="MS PGothic" pitchFamily="34" charset="-128"/>
        <a:cs typeface="+mn-cs"/>
      </a:defRPr>
    </a:lvl4pPr>
    <a:lvl5pPr marL="1828800" algn="l" rtl="0" fontAlgn="base">
      <a:spcBef>
        <a:spcPct val="0"/>
      </a:spcBef>
      <a:spcAft>
        <a:spcPct val="0"/>
      </a:spcAft>
      <a:defRPr sz="1600" b="1" kern="1200">
        <a:solidFill>
          <a:schemeClr val="tx1"/>
        </a:solidFill>
        <a:latin typeface="Trebuchet MS" pitchFamily="34" charset="0"/>
        <a:ea typeface="MS PGothic" pitchFamily="34" charset="-128"/>
        <a:cs typeface="+mn-cs"/>
      </a:defRPr>
    </a:lvl5pPr>
    <a:lvl6pPr marL="2286000" algn="l" defTabSz="914400" rtl="0" eaLnBrk="1" latinLnBrk="0" hangingPunct="1">
      <a:defRPr sz="1600" b="1" kern="1200">
        <a:solidFill>
          <a:schemeClr val="tx1"/>
        </a:solidFill>
        <a:latin typeface="Trebuchet MS" pitchFamily="34" charset="0"/>
        <a:ea typeface="MS PGothic" pitchFamily="34" charset="-128"/>
        <a:cs typeface="+mn-cs"/>
      </a:defRPr>
    </a:lvl6pPr>
    <a:lvl7pPr marL="2743200" algn="l" defTabSz="914400" rtl="0" eaLnBrk="1" latinLnBrk="0" hangingPunct="1">
      <a:defRPr sz="1600" b="1" kern="1200">
        <a:solidFill>
          <a:schemeClr val="tx1"/>
        </a:solidFill>
        <a:latin typeface="Trebuchet MS" pitchFamily="34" charset="0"/>
        <a:ea typeface="MS PGothic" pitchFamily="34" charset="-128"/>
        <a:cs typeface="+mn-cs"/>
      </a:defRPr>
    </a:lvl7pPr>
    <a:lvl8pPr marL="3200400" algn="l" defTabSz="914400" rtl="0" eaLnBrk="1" latinLnBrk="0" hangingPunct="1">
      <a:defRPr sz="1600" b="1" kern="1200">
        <a:solidFill>
          <a:schemeClr val="tx1"/>
        </a:solidFill>
        <a:latin typeface="Trebuchet MS" pitchFamily="34" charset="0"/>
        <a:ea typeface="MS PGothic" pitchFamily="34" charset="-128"/>
        <a:cs typeface="+mn-cs"/>
      </a:defRPr>
    </a:lvl8pPr>
    <a:lvl9pPr marL="3657600" algn="l" defTabSz="914400" rtl="0" eaLnBrk="1" latinLnBrk="0" hangingPunct="1">
      <a:defRPr sz="1600" b="1" kern="1200">
        <a:solidFill>
          <a:schemeClr val="tx1"/>
        </a:solidFill>
        <a:latin typeface="Trebuchet MS"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1429" autoAdjust="0"/>
  </p:normalViewPr>
  <p:slideViewPr>
    <p:cSldViewPr snapToGrid="0" snapToObjects="1" showGuides="1">
      <p:cViewPr varScale="1">
        <p:scale>
          <a:sx n="78" d="100"/>
          <a:sy n="78" d="100"/>
        </p:scale>
        <p:origin x="1050"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6" d="100"/>
          <a:sy n="86" d="100"/>
        </p:scale>
        <p:origin x="382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ea typeface="+mn-ea"/>
                <a:cs typeface="Times New Roman" pitchFamily="18" charset="0"/>
              </a:defRPr>
            </a:lvl1pPr>
          </a:lstStyle>
          <a:p>
            <a:pPr>
              <a:defRPr/>
            </a:pP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26C646A4-BB9B-4B8C-855E-D46909ACE4EC}" type="datetimeFigureOut">
              <a:rPr lang="en-US"/>
              <a:pPr>
                <a:defRPr/>
              </a:pPr>
              <a:t>10/10/2017</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ea typeface="+mn-ea"/>
                <a:cs typeface="Times New Roman" pitchFamily="18" charset="0"/>
              </a:defRPr>
            </a:lvl1pPr>
          </a:lstStyle>
          <a:p>
            <a:pPr>
              <a:defRPr/>
            </a:pP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7835A6EA-93D0-47D8-AD17-855E4C25975C}" type="slidenum">
              <a:rPr lang="en-US"/>
              <a:pPr>
                <a:defRPr/>
              </a:pPr>
              <a:t>‹#›</a:t>
            </a:fld>
            <a:endParaRPr lang="en-US" dirty="0"/>
          </a:p>
        </p:txBody>
      </p:sp>
    </p:spTree>
    <p:extLst>
      <p:ext uri="{BB962C8B-B14F-4D97-AF65-F5344CB8AC3E}">
        <p14:creationId xmlns:p14="http://schemas.microsoft.com/office/powerpoint/2010/main" val="6274954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ea typeface="+mn-ea"/>
                <a:cs typeface="Times New Roman" pitchFamily="18" charset="0"/>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19F3E8D4-DEC0-4006-8D4F-0FDA10470C08}" type="datetimeFigureOut">
              <a:rPr lang="en-US"/>
              <a:pPr>
                <a:defRPr/>
              </a:pPr>
              <a:t>10/10/2017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ea typeface="+mn-ea"/>
                <a:cs typeface="Times New Roman" pitchFamily="18" charset="0"/>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E57DA7DA-3AE2-4A43-88A4-44692C405BCE}" type="slidenum">
              <a:rPr lang="en-US"/>
              <a:pPr>
                <a:defRPr/>
              </a:pPr>
              <a:t>‹#›</a:t>
            </a:fld>
            <a:endParaRPr lang="en-US" dirty="0"/>
          </a:p>
        </p:txBody>
      </p:sp>
    </p:spTree>
    <p:extLst>
      <p:ext uri="{BB962C8B-B14F-4D97-AF65-F5344CB8AC3E}">
        <p14:creationId xmlns:p14="http://schemas.microsoft.com/office/powerpoint/2010/main" val="54090019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a:t>
            </a:r>
            <a:r>
              <a:rPr lang="en-US" baseline="0" dirty="0"/>
              <a:t> I want to highlight some of the direct ways we are supporting public disclosure around revenue and tax policy as well as how tax administrations operate. </a:t>
            </a:r>
          </a:p>
          <a:p>
            <a:endParaRPr lang="en-US" baseline="0" dirty="0"/>
          </a:p>
          <a:p>
            <a:r>
              <a:rPr lang="en-US" baseline="0" dirty="0"/>
              <a:t>Similar to the work that GIFT has been doing in Uruguay, as part of the Open Budgets Portal, we have a Bank-wide initiative called </a:t>
            </a:r>
            <a:r>
              <a:rPr lang="en-US" b="1" baseline="0" dirty="0"/>
              <a:t>BOOST</a:t>
            </a:r>
            <a:r>
              <a:rPr lang="en-US" baseline="0" dirty="0"/>
              <a:t> to work with our client governments to standardize and release detailed budget data. These data are then made available on online, user-friendly format. This is currently being expanded to cover revenues in twelve countries, which we collect from national treasuries and our hope is that the data can be used to increase accountability in this area. Through Bank projects directly we also actively work with tax administrations to get them to disclose more data on revenues, which can useful for both civil society as well as researchers looking to evaluate government policy. </a:t>
            </a:r>
          </a:p>
          <a:p>
            <a:endParaRPr lang="en-US" baseline="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S PGothic" pitchFamily="34" charset="-128"/>
                <a:cs typeface="+mn-cs"/>
              </a:rPr>
              <a:t>The WBG also supports the </a:t>
            </a:r>
            <a:r>
              <a:rPr lang="en-US" sz="1200" b="1" kern="1200" dirty="0">
                <a:solidFill>
                  <a:schemeClr val="tx1"/>
                </a:solidFill>
                <a:effectLst/>
                <a:latin typeface="+mn-lt"/>
                <a:ea typeface="MS PGothic" pitchFamily="34" charset="-128"/>
                <a:cs typeface="+mn-cs"/>
              </a:rPr>
              <a:t>Extractive Industries Transparency Initiative</a:t>
            </a:r>
            <a:r>
              <a:rPr lang="en-US" sz="1200" kern="1200" dirty="0">
                <a:solidFill>
                  <a:schemeClr val="tx1"/>
                </a:solidFill>
                <a:effectLst/>
                <a:latin typeface="+mn-lt"/>
                <a:ea typeface="MS PGothic" pitchFamily="34" charset="-128"/>
                <a:cs typeface="+mn-cs"/>
              </a:rPr>
              <a:t> (EITI), where CSOs, extractive firms and country governments have partnered to publicly-disclose reconciled information on payments to government, production and related data. At</a:t>
            </a:r>
            <a:r>
              <a:rPr lang="en-US" sz="1200" kern="1200" baseline="0" dirty="0">
                <a:solidFill>
                  <a:schemeClr val="tx1"/>
                </a:solidFill>
                <a:effectLst/>
                <a:latin typeface="+mn-lt"/>
                <a:ea typeface="MS PGothic" pitchFamily="34" charset="-128"/>
                <a:cs typeface="+mn-cs"/>
              </a:rPr>
              <a:t> this point, some of our key challenges are making the information useful and accessible to the public, so they can best hold governments to account, as well as reducing </a:t>
            </a:r>
            <a:r>
              <a:rPr lang="en-US" sz="1200" kern="1200" dirty="0">
                <a:solidFill>
                  <a:schemeClr val="tx1"/>
                </a:solidFill>
                <a:effectLst/>
                <a:latin typeface="+mn-lt"/>
                <a:ea typeface="MS PGothic" pitchFamily="34" charset="-128"/>
                <a:cs typeface="+mn-cs"/>
              </a:rPr>
              <a:t>discrepancies with national budget data, which reduces the impact of EITI data on country policies.</a:t>
            </a:r>
          </a:p>
          <a:p>
            <a:endParaRPr lang="en-US" dirty="0"/>
          </a:p>
          <a:p>
            <a:r>
              <a:rPr lang="en-US" dirty="0"/>
              <a:t>The</a:t>
            </a:r>
            <a:r>
              <a:rPr lang="en-US" baseline="0" dirty="0"/>
              <a:t> Bank is also one of several supporters of the Tax Administration Diagnostic Assessment Tool (TADAT). Completed in over 30 countries, TADATS aim to provide an assessment of strengths and weaknesses in a country’s tax administration, ranging from dispute resolution to knowledge of the potential taxpayer base. While these assessments are not always made available to the public, they can be useful tools for driving change in improving tax administrations, whether that drive comes from civil society, other international organizations, or the government itself. </a:t>
            </a:r>
            <a:endParaRPr lang="en-US" dirty="0"/>
          </a:p>
        </p:txBody>
      </p:sp>
      <p:sp>
        <p:nvSpPr>
          <p:cNvPr id="4" name="Slide Number Placeholder 3"/>
          <p:cNvSpPr>
            <a:spLocks noGrp="1"/>
          </p:cNvSpPr>
          <p:nvPr>
            <p:ph type="sldNum" sz="quarter" idx="10"/>
          </p:nvPr>
        </p:nvSpPr>
        <p:spPr/>
        <p:txBody>
          <a:bodyPr/>
          <a:lstStyle/>
          <a:p>
            <a:pPr>
              <a:defRPr/>
            </a:pPr>
            <a:fld id="{E57DA7DA-3AE2-4A43-88A4-44692C405BCE}" type="slidenum">
              <a:rPr lang="en-US" smtClean="0"/>
              <a:pPr>
                <a:defRPr/>
              </a:pPr>
              <a:t>1</a:t>
            </a:fld>
            <a:endParaRPr lang="en-US" dirty="0"/>
          </a:p>
        </p:txBody>
      </p:sp>
    </p:spTree>
    <p:extLst>
      <p:ext uri="{BB962C8B-B14F-4D97-AF65-F5344CB8AC3E}">
        <p14:creationId xmlns:p14="http://schemas.microsoft.com/office/powerpoint/2010/main" val="2056080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Transparency is the basis for much of our international tax work:</a:t>
            </a:r>
            <a:r>
              <a:rPr lang="en-US" baseline="0" dirty="0"/>
              <a:t> </a:t>
            </a:r>
          </a:p>
          <a:p>
            <a:endParaRPr lang="en-US" baseline="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S PGothic" pitchFamily="34" charset="-128"/>
                <a:cs typeface="+mn-cs"/>
              </a:rPr>
              <a:t>One strand of this work is under the </a:t>
            </a:r>
            <a:r>
              <a:rPr lang="en-US" sz="1200" b="1" kern="1200" dirty="0">
                <a:solidFill>
                  <a:schemeClr val="tx1"/>
                </a:solidFill>
                <a:effectLst/>
                <a:latin typeface="+mn-lt"/>
                <a:ea typeface="MS PGothic" pitchFamily="34" charset="-128"/>
                <a:cs typeface="+mn-cs"/>
              </a:rPr>
              <a:t>Global Forum for Exchange of Information for Tax Purposes</a:t>
            </a:r>
            <a:r>
              <a:rPr lang="en-US" sz="1200" kern="1200" dirty="0">
                <a:solidFill>
                  <a:schemeClr val="tx1"/>
                </a:solidFill>
                <a:effectLst/>
                <a:latin typeface="+mn-lt"/>
                <a:ea typeface="MS PGothic" pitchFamily="34" charset="-128"/>
                <a:cs typeface="+mn-cs"/>
              </a:rPr>
              <a:t> (Global Forum) which has established a standard to ensure countries are in a positon to exchange relevant information. Such information exchange can be </a:t>
            </a:r>
            <a:r>
              <a:rPr lang="en-US" sz="1200" b="1" kern="1200" dirty="0">
                <a:solidFill>
                  <a:schemeClr val="tx1"/>
                </a:solidFill>
                <a:effectLst/>
                <a:latin typeface="+mn-lt"/>
                <a:ea typeface="MS PGothic" pitchFamily="34" charset="-128"/>
                <a:cs typeface="+mn-cs"/>
              </a:rPr>
              <a:t>on request</a:t>
            </a:r>
            <a:r>
              <a:rPr lang="en-US" sz="1200" kern="1200" dirty="0">
                <a:solidFill>
                  <a:schemeClr val="tx1"/>
                </a:solidFill>
                <a:effectLst/>
                <a:latin typeface="+mn-lt"/>
                <a:ea typeface="MS PGothic" pitchFamily="34" charset="-128"/>
                <a:cs typeface="+mn-cs"/>
              </a:rPr>
              <a:t> (which covers all taxpayer information, including on beneficial ownership, where the requesting country can demonstrate that it is needed for a specific tax investigation), or through </a:t>
            </a:r>
            <a:r>
              <a:rPr lang="en-US" sz="1200" b="1" kern="1200" dirty="0">
                <a:solidFill>
                  <a:schemeClr val="tx1"/>
                </a:solidFill>
                <a:effectLst/>
                <a:latin typeface="+mn-lt"/>
                <a:ea typeface="MS PGothic" pitchFamily="34" charset="-128"/>
                <a:cs typeface="+mn-cs"/>
              </a:rPr>
              <a:t>automatic exchange of information</a:t>
            </a:r>
            <a:r>
              <a:rPr lang="en-US" sz="1200" kern="1200" dirty="0">
                <a:solidFill>
                  <a:schemeClr val="tx1"/>
                </a:solidFill>
                <a:effectLst/>
                <a:latin typeface="+mn-lt"/>
                <a:ea typeface="MS PGothic" pitchFamily="34" charset="-128"/>
                <a:cs typeface="+mn-cs"/>
              </a:rPr>
              <a:t> (AEOI covers the automated exchange of standardized financial information from the banking system).</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S PGothic" pitchFamily="34" charset="-128"/>
              <a:cs typeface="+mn-cs"/>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S PGothic" pitchFamily="34" charset="-128"/>
                <a:cs typeface="+mn-cs"/>
              </a:rPr>
              <a:t>Exchange of information on request is in the implementation stage. AEOI is in the pilot stage, with gradual implementation starting in 2018.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S PGothic" pitchFamily="34" charset="-128"/>
              <a:cs typeface="+mn-cs"/>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S PGothic" pitchFamily="34" charset="-128"/>
                <a:cs typeface="+mn-cs"/>
              </a:rPr>
              <a:t>A second strand is </a:t>
            </a:r>
            <a:r>
              <a:rPr lang="en-US" sz="1200" b="1" kern="1200" dirty="0">
                <a:solidFill>
                  <a:schemeClr val="tx1"/>
                </a:solidFill>
                <a:effectLst/>
                <a:latin typeface="+mn-lt"/>
                <a:ea typeface="MS PGothic" pitchFamily="34" charset="-128"/>
                <a:cs typeface="+mn-cs"/>
              </a:rPr>
              <a:t>Country-by-Country reporting</a:t>
            </a:r>
            <a:r>
              <a:rPr lang="en-US" sz="1200" kern="1200" dirty="0">
                <a:solidFill>
                  <a:schemeClr val="tx1"/>
                </a:solidFill>
                <a:effectLst/>
                <a:latin typeface="+mn-lt"/>
                <a:ea typeface="MS PGothic" pitchFamily="34" charset="-128"/>
                <a:cs typeface="+mn-cs"/>
              </a:rPr>
              <a:t> (CBCR) by MNEs on their activities, which is part of the OECD/G20  Base Erosion and Profit Shifting (BEPS) project. It is a minimum standard that countries who have joined the Inclusive Framework for BEPS implementation have committed to comply with.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S PGothic" pitchFamily="34" charset="-128"/>
              <a:cs typeface="+mn-cs"/>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S PGothic" pitchFamily="34" charset="-128"/>
                <a:cs typeface="+mn-cs"/>
              </a:rPr>
              <a:t>Under CBCR, countries require of very large multinational companies headquartered in that country to file a country-by-country report and subsequently provide the confidential (non-public) report to countries with which a legal basis for exchange of information exists. The exchange happens between Ministries of Finance/tax administrations (the “competent authority”) and use of the information is restricted to risk assessment.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S PGothic" pitchFamily="34" charset="-128"/>
              <a:cs typeface="+mn-cs"/>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S PGothic" pitchFamily="34" charset="-128"/>
                <a:cs typeface="+mn-cs"/>
              </a:rPr>
              <a:t>Most</a:t>
            </a:r>
            <a:r>
              <a:rPr lang="en-US" sz="1200" kern="1200" baseline="0" dirty="0">
                <a:solidFill>
                  <a:schemeClr val="tx1"/>
                </a:solidFill>
                <a:effectLst/>
                <a:latin typeface="+mn-lt"/>
                <a:ea typeface="MS PGothic" pitchFamily="34" charset="-128"/>
                <a:cs typeface="+mn-cs"/>
              </a:rPr>
              <a:t> of these initiatives involve greater transparency and disclosure between competent authorities, but not to the public, as country-by-country reports and taxpayer information is considered confidential.</a:t>
            </a:r>
            <a:endParaRPr lang="en-US" sz="1200" kern="1200" dirty="0">
              <a:solidFill>
                <a:schemeClr val="tx1"/>
              </a:solidFill>
              <a:effectLst/>
              <a:latin typeface="+mn-lt"/>
              <a:ea typeface="MS PGothic" pitchFamily="34" charset="-128"/>
              <a:cs typeface="+mn-cs"/>
            </a:endParaRPr>
          </a:p>
          <a:p>
            <a:endParaRPr lang="en-US" dirty="0"/>
          </a:p>
        </p:txBody>
      </p:sp>
      <p:sp>
        <p:nvSpPr>
          <p:cNvPr id="4" name="Slide Number Placeholder 3"/>
          <p:cNvSpPr>
            <a:spLocks noGrp="1"/>
          </p:cNvSpPr>
          <p:nvPr>
            <p:ph type="sldNum" sz="quarter" idx="10"/>
          </p:nvPr>
        </p:nvSpPr>
        <p:spPr/>
        <p:txBody>
          <a:bodyPr/>
          <a:lstStyle/>
          <a:p>
            <a:pPr>
              <a:defRPr/>
            </a:pPr>
            <a:fld id="{E57DA7DA-3AE2-4A43-88A4-44692C405BCE}" type="slidenum">
              <a:rPr lang="en-US" smtClean="0"/>
              <a:pPr>
                <a:defRPr/>
              </a:pPr>
              <a:t>2</a:t>
            </a:fld>
            <a:endParaRPr lang="en-US" dirty="0"/>
          </a:p>
        </p:txBody>
      </p:sp>
    </p:spTree>
    <p:extLst>
      <p:ext uri="{BB962C8B-B14F-4D97-AF65-F5344CB8AC3E}">
        <p14:creationId xmlns:p14="http://schemas.microsoft.com/office/powerpoint/2010/main" val="3072957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But in general, greater</a:t>
            </a:r>
            <a:r>
              <a:rPr lang="en-US" baseline="0" dirty="0"/>
              <a:t> levels of disclosure can make our work more effective. I’ll give two examples:</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baseline="0" dirty="0"/>
              <a:t>The first is that greater information about the actions of individuals or corporations overseas can create a remarkable impetus for change. The Mossack Fonseca leaks led to an outcry in many countries, not just in the OECD, and that sentiment can create the right conditions for improving international tax policy. We recently signed a Development Policy Loan with Panama, which included requirements that they sign up for the information exchange standards of the Global Forum, something that would only be possible in a post-leaks world.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baseline="0" dirty="0"/>
              <a:t>Greater disclosure by governments of both tax data and financial information enables us to do more and better analytical work in this space, which in turn can improve our work with client countries and help build a consensus around certain tax policies.  For example, a recent WB research used financial records made available to the public in Ukraine to quantify the revenue losses from unfavorable tax treaties. This kind of work helps us work with client countries to renegotiate treaties and redesign their audit processes to bring in more revenue.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This is another are</a:t>
            </a:r>
            <a:r>
              <a:rPr lang="en-US" baseline="0" dirty="0"/>
              <a:t> where assistance from GIFT might be helpful. Developing countries lag significantly behind in data disclosure, which runs the risk that analysis of the above kind only reflect the tax problems that richer countries face.</a:t>
            </a:r>
            <a:endParaRPr lang="en-US" dirty="0"/>
          </a:p>
        </p:txBody>
      </p:sp>
      <p:sp>
        <p:nvSpPr>
          <p:cNvPr id="4" name="Slide Number Placeholder 3"/>
          <p:cNvSpPr>
            <a:spLocks noGrp="1"/>
          </p:cNvSpPr>
          <p:nvPr>
            <p:ph type="sldNum" sz="quarter" idx="10"/>
          </p:nvPr>
        </p:nvSpPr>
        <p:spPr/>
        <p:txBody>
          <a:bodyPr/>
          <a:lstStyle/>
          <a:p>
            <a:pPr>
              <a:defRPr/>
            </a:pPr>
            <a:fld id="{E57DA7DA-3AE2-4A43-88A4-44692C405BCE}" type="slidenum">
              <a:rPr lang="en-US" smtClean="0"/>
              <a:pPr>
                <a:defRPr/>
              </a:pPr>
              <a:t>3</a:t>
            </a:fld>
            <a:endParaRPr lang="en-US" dirty="0"/>
          </a:p>
        </p:txBody>
      </p:sp>
    </p:spTree>
    <p:extLst>
      <p:ext uri="{BB962C8B-B14F-4D97-AF65-F5344CB8AC3E}">
        <p14:creationId xmlns:p14="http://schemas.microsoft.com/office/powerpoint/2010/main" val="2278569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Understandably, CSOs and the public have been pushing for much</a:t>
            </a:r>
            <a:r>
              <a:rPr lang="en-US" baseline="0" dirty="0"/>
              <a:t> greater transparency and disclosure in international tax matters. This includes making country-by-country reports public and for governments to collect beneficial ownership information and publish it on an open registry. Their worry is that it will take time for developing countries to adopt the standards necessary for information exchange and so will be bereft of the information they need for their risk analyses. </a:t>
            </a:r>
          </a:p>
          <a:p>
            <a:endParaRPr lang="en-US" baseline="0" dirty="0"/>
          </a:p>
          <a:p>
            <a:r>
              <a:rPr lang="en-US" baseline="0" dirty="0"/>
              <a:t>Beyond that, there is a general feeling from the CSO community that more eyes on the problem is better, and that when data is public, people will spot problems that tax administrations don’t catch and put more pressure on them. </a:t>
            </a:r>
          </a:p>
          <a:p>
            <a:endParaRPr lang="en-US" baseline="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baseline="0" dirty="0"/>
              <a:t>But one major concern about full disclosure is around the quality of the data. Public registries may not always be up to date, even in advanced economies, and the complexities of country-by-country reports can lead to misinterpretations. V</a:t>
            </a:r>
            <a:r>
              <a:rPr lang="en-US" sz="1200" kern="1200" dirty="0">
                <a:solidFill>
                  <a:schemeClr val="tx1"/>
                </a:solidFill>
                <a:effectLst/>
                <a:latin typeface="+mn-lt"/>
                <a:ea typeface="MS PGothic" pitchFamily="34" charset="-128"/>
                <a:cs typeface="+mn-cs"/>
              </a:rPr>
              <a:t>alidation processes need to be in place to prevent disclosure of misleading information.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S PGothic" pitchFamily="34" charset="-128"/>
              <a:cs typeface="+mn-cs"/>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S PGothic" pitchFamily="34" charset="-128"/>
                <a:cs typeface="+mn-cs"/>
              </a:rPr>
              <a:t>As Nobel prize winner, Herbert Simon, said: ‘a wealth of information creates a poverty of attention’.</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S PGothic" pitchFamily="34" charset="-128"/>
              <a:cs typeface="+mn-cs"/>
            </a:endParaRPr>
          </a:p>
          <a:p>
            <a:pPr marL="0" marR="0" lvl="0" indent="0" algn="l" defTabSz="457200" rtl="0" eaLnBrk="0" fontAlgn="base" latinLnBrk="0" hangingPunct="0">
              <a:lnSpc>
                <a:spcPct val="100000"/>
              </a:lnSpc>
              <a:spcBef>
                <a:spcPct val="30000"/>
              </a:spcBef>
              <a:spcAft>
                <a:spcPct val="0"/>
              </a:spcAft>
              <a:buClrTx/>
              <a:buSzTx/>
              <a:buFontTx/>
              <a:buNone/>
              <a:tabLst/>
              <a:defRPr/>
            </a:pPr>
            <a:br>
              <a:rPr lang="en-US" sz="1200" dirty="0"/>
            </a:br>
            <a:endParaRPr lang="en-US" sz="1200" kern="1200" dirty="0">
              <a:solidFill>
                <a:schemeClr val="tx1"/>
              </a:solidFill>
              <a:effectLst/>
              <a:latin typeface="+mn-lt"/>
              <a:ea typeface="MS PGothic" pitchFamily="34" charset="-128"/>
              <a:cs typeface="+mn-cs"/>
            </a:endParaRPr>
          </a:p>
          <a:p>
            <a:endParaRPr lang="en-US" dirty="0"/>
          </a:p>
        </p:txBody>
      </p:sp>
      <p:sp>
        <p:nvSpPr>
          <p:cNvPr id="4" name="Slide Number Placeholder 3"/>
          <p:cNvSpPr>
            <a:spLocks noGrp="1"/>
          </p:cNvSpPr>
          <p:nvPr>
            <p:ph type="sldNum" sz="quarter" idx="10"/>
          </p:nvPr>
        </p:nvSpPr>
        <p:spPr/>
        <p:txBody>
          <a:bodyPr/>
          <a:lstStyle/>
          <a:p>
            <a:pPr>
              <a:defRPr/>
            </a:pPr>
            <a:fld id="{E57DA7DA-3AE2-4A43-88A4-44692C405BCE}" type="slidenum">
              <a:rPr lang="en-US" smtClean="0"/>
              <a:pPr>
                <a:defRPr/>
              </a:pPr>
              <a:t>4</a:t>
            </a:fld>
            <a:endParaRPr lang="en-US" dirty="0"/>
          </a:p>
        </p:txBody>
      </p:sp>
    </p:spTree>
    <p:extLst>
      <p:ext uri="{BB962C8B-B14F-4D97-AF65-F5344CB8AC3E}">
        <p14:creationId xmlns:p14="http://schemas.microsoft.com/office/powerpoint/2010/main" val="4140505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S PGothic" pitchFamily="34" charset="-128"/>
                <a:cs typeface="+mn-cs"/>
              </a:rPr>
              <a:t>Against that, I personally advocate for ‘deliberative transparency’ to</a:t>
            </a:r>
            <a:r>
              <a:rPr lang="en-US" sz="1200" kern="1200" baseline="0" dirty="0">
                <a:solidFill>
                  <a:schemeClr val="tx1"/>
                </a:solidFill>
                <a:effectLst/>
                <a:latin typeface="+mn-lt"/>
                <a:ea typeface="MS PGothic" pitchFamily="34" charset="-128"/>
                <a:cs typeface="+mn-cs"/>
              </a:rPr>
              <a:t> remove the cloak of information protection from the deliberation process; this is not about passive transparency of data; this is about active transparency of decision making processes. </a:t>
            </a:r>
          </a:p>
          <a:p>
            <a:endParaRPr lang="en-US" sz="1200" b="1" i="1" kern="1200" baseline="0" dirty="0">
              <a:solidFill>
                <a:schemeClr val="tx1"/>
              </a:solidFill>
              <a:effectLst/>
              <a:latin typeface="+mn-lt"/>
              <a:ea typeface="MS PGothic" pitchFamily="34" charset="-128"/>
              <a:cs typeface="+mn-cs"/>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i="1" kern="1200" baseline="0" dirty="0">
                <a:solidFill>
                  <a:schemeClr val="tx1"/>
                </a:solidFill>
                <a:effectLst/>
                <a:latin typeface="+mn-lt"/>
                <a:ea typeface="MS PGothic" pitchFamily="34" charset="-128"/>
                <a:cs typeface="+mn-cs"/>
              </a:rPr>
              <a:t>Tax incentives:</a:t>
            </a:r>
            <a:r>
              <a:rPr lang="en-US" sz="1200" b="1" i="1" dirty="0"/>
              <a:t> </a:t>
            </a:r>
            <a:r>
              <a:rPr lang="en-US" sz="1200" dirty="0"/>
              <a:t>investors by playing countries against each other to secure lower taxes, they may benefit at the expense of countries’ finances. In some countries, these incentives are estimated to cost more than five percent of GDP. Lack transparency. On tax incentives</a:t>
            </a:r>
            <a:r>
              <a:rPr lang="en-US" sz="1200" baseline="0" dirty="0"/>
              <a:t> benefits vs costs, based on research by Sebastian James. 11 countries studied were: Burundi, Guinea*, Jordan, Kenya* Mozambique, Rwanda, Serbia*, Tanzania*, Thailand, Tunisia, Uganda. For these countries, it was assessed whether investors attracted by tax incentives created more jobs than ‘regular’ investors (</a:t>
            </a:r>
            <a:r>
              <a:rPr lang="en-US" sz="1200" baseline="0" dirty="0" err="1"/>
              <a:t>ie</a:t>
            </a:r>
            <a:r>
              <a:rPr lang="en-US" sz="1200" baseline="0" dirty="0"/>
              <a:t>, not influenced by incentives). In only for countries (Guinea, Kenya, Serbia and Tanzania), investors swayed by incentives (marginal investors) created more jobs. And this does not take account of the cost of the additional jobs. And this cost is often excessive. For example, the tax given up per job created is $2.084 in El Salvador,  $18,487 in Tunisia, and $5.819 in Yemen.</a:t>
            </a:r>
            <a:endParaRPr lang="en-US" sz="1200" dirty="0"/>
          </a:p>
          <a:p>
            <a:endParaRPr lang="en-US" sz="1200" b="0" i="1" dirty="0"/>
          </a:p>
          <a:p>
            <a:r>
              <a:rPr lang="en-US" sz="1200" b="1" i="1" dirty="0"/>
              <a:t>Negative investment lists</a:t>
            </a:r>
            <a:r>
              <a:rPr lang="en-US" sz="1200" b="0" i="1" dirty="0"/>
              <a:t>: </a:t>
            </a:r>
            <a:r>
              <a:rPr lang="en-US" sz="1200" dirty="0"/>
              <a:t>capture masquerading in the national interest. </a:t>
            </a:r>
          </a:p>
          <a:p>
            <a:endParaRPr lang="en-US" sz="1200" b="1" i="1" dirty="0"/>
          </a:p>
          <a:p>
            <a:r>
              <a:rPr lang="en-US" sz="1200" b="1" i="1" dirty="0"/>
              <a:t>Adoption of export bans</a:t>
            </a:r>
            <a:r>
              <a:rPr lang="en-US" sz="1200" dirty="0"/>
              <a:t> on certain minerals or discriminatory high export taxes–under the guise of developing value-added downstream industrialization—tend to create massive winners and losers overnight. The economics behind such decisions is wobbly, at best.</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S PGothic" pitchFamily="34" charset="-128"/>
              <a:cs typeface="+mn-cs"/>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dirty="0"/>
              <a:t>Deliberative</a:t>
            </a:r>
            <a:r>
              <a:rPr lang="en-US" sz="1200" baseline="0" dirty="0"/>
              <a:t> transparency works! In only one example of a growing literature, Michael Touchton (University of Miami), Brian </a:t>
            </a:r>
            <a:r>
              <a:rPr lang="en-US" sz="1200" baseline="0" dirty="0" err="1"/>
              <a:t>Wampler</a:t>
            </a:r>
            <a:r>
              <a:rPr lang="en-US" sz="1200" baseline="0" dirty="0"/>
              <a:t> (Boise State University) and Tiago Peixoto (World Bank). They looked at tax outcomes across all 5,570 municipalities going back to 2000. </a:t>
            </a:r>
            <a:r>
              <a:rPr lang="en-US" b="0" i="1" dirty="0"/>
              <a:t>Voluntarily-adopted </a:t>
            </a:r>
            <a:r>
              <a:rPr lang="en-US" b="0" dirty="0"/>
              <a:t>participatory institutions include municipal</a:t>
            </a:r>
            <a:r>
              <a:rPr lang="en-US" b="0" baseline="0" dirty="0"/>
              <a:t> level inclusive policy councils and participatory budgeting (PB):</a:t>
            </a:r>
            <a:endParaRPr lang="en-US" sz="1200" b="0" baseline="0" dirty="0"/>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t>On average, municipalities with greater than mean-levels of policy councils have tax outcomes that are 27% greater than those without the councils (after matching on other important dimensions, such as local GDP and administrative capacity). This translates to approximately 2.5% of mean municipal budgets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t>On average, municipalities with PB have tax outcomes that are 34% greater than those without PB. This translates to approximately 3% of mean municipal budgets.</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kern="1200" dirty="0">
                <a:solidFill>
                  <a:schemeClr val="tx1"/>
                </a:solidFill>
                <a:effectLst/>
                <a:latin typeface="+mn-lt"/>
                <a:ea typeface="MS PGothic" pitchFamily="34" charset="-128"/>
                <a:cs typeface="+mn-cs"/>
              </a:rPr>
              <a:t>Research</a:t>
            </a:r>
            <a:r>
              <a:rPr lang="en-US" sz="1200" kern="1200" baseline="0" dirty="0">
                <a:solidFill>
                  <a:schemeClr val="tx1"/>
                </a:solidFill>
                <a:effectLst/>
                <a:latin typeface="+mn-lt"/>
                <a:ea typeface="MS PGothic" pitchFamily="34" charset="-128"/>
                <a:cs typeface="+mn-cs"/>
              </a:rPr>
              <a:t> confirms that the causality runs from deliberative transparency and accountability to tax compliance, not the other way around. Participation in and oversight over local government increases trust, perceived legitimacy, and tax revenue. Promoting participatory institutions along with administrative capacity and economic growth is justified to generate revenue and promote development</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kern="1200" dirty="0">
              <a:solidFill>
                <a:schemeClr val="tx1"/>
              </a:solidFill>
              <a:effectLst/>
              <a:latin typeface="+mn-lt"/>
              <a:ea typeface="MS PGothic" pitchFamily="34" charset="-128"/>
              <a:cs typeface="+mn-cs"/>
            </a:endParaRPr>
          </a:p>
        </p:txBody>
      </p:sp>
      <p:sp>
        <p:nvSpPr>
          <p:cNvPr id="4" name="Slide Number Placeholder 3"/>
          <p:cNvSpPr>
            <a:spLocks noGrp="1"/>
          </p:cNvSpPr>
          <p:nvPr>
            <p:ph type="sldNum" sz="quarter" idx="10"/>
          </p:nvPr>
        </p:nvSpPr>
        <p:spPr/>
        <p:txBody>
          <a:bodyPr/>
          <a:lstStyle/>
          <a:p>
            <a:pPr>
              <a:defRPr/>
            </a:pPr>
            <a:fld id="{E57DA7DA-3AE2-4A43-88A4-44692C405BCE}" type="slidenum">
              <a:rPr lang="en-US" smtClean="0"/>
              <a:pPr>
                <a:defRPr/>
              </a:pPr>
              <a:t>5</a:t>
            </a:fld>
            <a:endParaRPr lang="en-US" dirty="0"/>
          </a:p>
        </p:txBody>
      </p:sp>
    </p:spTree>
    <p:extLst>
      <p:ext uri="{BB962C8B-B14F-4D97-AF65-F5344CB8AC3E}">
        <p14:creationId xmlns:p14="http://schemas.microsoft.com/office/powerpoint/2010/main" val="699173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stakes are always high with</a:t>
            </a:r>
            <a:r>
              <a:rPr lang="en-US" baseline="0" dirty="0"/>
              <a:t> domestic revenue mobilization. Developing countries need tax revenue to fund public goods, health and education programs, and finance the SDGs. </a:t>
            </a:r>
          </a:p>
          <a:p>
            <a:endParaRPr lang="en-US" baseline="0" dirty="0"/>
          </a:p>
          <a:p>
            <a:r>
              <a:rPr lang="en-US" baseline="0" dirty="0"/>
              <a:t>But many countries are still lagging behind, by our estimates between 30 and 50% of countries receiving IDA funds have tax-to-GDP levels which are too low. </a:t>
            </a:r>
          </a:p>
          <a:p>
            <a:endParaRPr lang="en-US" baseline="0" dirty="0"/>
          </a:p>
          <a:p>
            <a:r>
              <a:rPr lang="en-US" baseline="0" dirty="0"/>
              <a:t>Increasing the ability of governments to collect tax revenue will require more transparency and collaboration between governments but also with the public and the CSO sector. </a:t>
            </a:r>
          </a:p>
          <a:p>
            <a:endParaRPr lang="en-US" baseline="0" dirty="0"/>
          </a:p>
          <a:p>
            <a:r>
              <a:rPr lang="en-US" baseline="0" dirty="0"/>
              <a:t>But the international tax space is both highly complex and equally poorly-understood. And evidence suggests that the sometimes legitimate perceptions by ordinary taxpayers that large multinationals and high-net worth individuals aren’t paying their fair share of tax can have a depressive effect on people’s tax morale and lead them to disengage. </a:t>
            </a:r>
          </a:p>
          <a:p>
            <a:endParaRPr lang="en-US" baseline="0" dirty="0"/>
          </a:p>
          <a:p>
            <a:r>
              <a:rPr lang="en-US" baseline="0" dirty="0"/>
              <a:t>One way in which GIFT could play a role is to facilitate more dialogue between these governments, international organizations that work on tax, and civil society, specifically around issues of international tax policy and revenue transparency and disclosure.</a:t>
            </a:r>
          </a:p>
          <a:p>
            <a:endParaRPr lang="en-US" baseline="0" dirty="0"/>
          </a:p>
          <a:p>
            <a:r>
              <a:rPr lang="en-US" baseline="0" dirty="0"/>
              <a:t>Currently, as part of an initiative with the IMF, the OECD, and the UN, known as the Platform for the Collaboration on Tax, we are helping a number of countries develop Medium Term Revenue Strategies (MTRS). These are meant to be comprehensive, committed efforts to raise revenues. The development of these strategies might offer an excellent opportunity for GIFT to bring together multiple stakeholders to discuss issues around transparency and disclosure.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pPr>
              <a:defRPr/>
            </a:pPr>
            <a:fld id="{E57DA7DA-3AE2-4A43-88A4-44692C405BCE}" type="slidenum">
              <a:rPr lang="en-US" smtClean="0"/>
              <a:pPr>
                <a:defRPr/>
              </a:pPr>
              <a:t>6</a:t>
            </a:fld>
            <a:endParaRPr lang="en-US" dirty="0"/>
          </a:p>
        </p:txBody>
      </p:sp>
    </p:spTree>
    <p:extLst>
      <p:ext uri="{BB962C8B-B14F-4D97-AF65-F5344CB8AC3E}">
        <p14:creationId xmlns:p14="http://schemas.microsoft.com/office/powerpoint/2010/main" val="10133103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ight Blue Title Slide">
    <p:spTree>
      <p:nvGrpSpPr>
        <p:cNvPr id="1" name=""/>
        <p:cNvGrpSpPr/>
        <p:nvPr/>
      </p:nvGrpSpPr>
      <p:grpSpPr>
        <a:xfrm>
          <a:off x="0" y="0"/>
          <a:ext cx="0" cy="0"/>
          <a:chOff x="0" y="0"/>
          <a:chExt cx="0" cy="0"/>
        </a:xfrm>
      </p:grpSpPr>
      <p:sp>
        <p:nvSpPr>
          <p:cNvPr id="5" name="Rectangle 5"/>
          <p:cNvSpPr>
            <a:spLocks noChangeArrowheads="1"/>
          </p:cNvSpPr>
          <p:nvPr/>
        </p:nvSpPr>
        <p:spPr bwMode="auto">
          <a:xfrm flipV="1">
            <a:off x="0" y="0"/>
            <a:ext cx="9144000" cy="4479925"/>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p>
        </p:txBody>
      </p:sp>
      <p:sp>
        <p:nvSpPr>
          <p:cNvPr id="6" name="Rectangle 6"/>
          <p:cNvSpPr>
            <a:spLocks noChangeArrowheads="1"/>
          </p:cNvSpPr>
          <p:nvPr/>
        </p:nvSpPr>
        <p:spPr bwMode="auto">
          <a:xfrm>
            <a:off x="0" y="4311650"/>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solidFill>
                <a:schemeClr val="bg1"/>
              </a:solidFill>
            </a:endParaRPr>
          </a:p>
        </p:txBody>
      </p:sp>
      <p:pic>
        <p:nvPicPr>
          <p:cNvPr id="7"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8000" y="4699000"/>
            <a:ext cx="5059363"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0" name="Title 329"/>
          <p:cNvSpPr>
            <a:spLocks noGrp="1"/>
          </p:cNvSpPr>
          <p:nvPr>
            <p:ph type="title"/>
          </p:nvPr>
        </p:nvSpPr>
        <p:spPr>
          <a:xfrm>
            <a:off x="1512623" y="1189789"/>
            <a:ext cx="6971806" cy="1822161"/>
          </a:xfrm>
        </p:spPr>
        <p:txBody>
          <a:bodyPr anchor="b"/>
          <a:lstStyle>
            <a:lvl1pPr>
              <a:lnSpc>
                <a:spcPct val="100000"/>
              </a:lnSpc>
              <a:spcBef>
                <a:spcPts val="0"/>
              </a:spcBef>
              <a:defRPr sz="3600" b="1" baseline="0">
                <a:solidFill>
                  <a:schemeClr val="bg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1525172" y="3000005"/>
            <a:ext cx="6959257" cy="875885"/>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p:txBody>
      </p:sp>
      <p:sp>
        <p:nvSpPr>
          <p:cNvPr id="69" name="Text Placeholder 331"/>
          <p:cNvSpPr>
            <a:spLocks noGrp="1"/>
          </p:cNvSpPr>
          <p:nvPr>
            <p:ph type="body" sz="quarter" idx="14"/>
          </p:nvPr>
        </p:nvSpPr>
        <p:spPr>
          <a:xfrm>
            <a:off x="5682073" y="4699001"/>
            <a:ext cx="2821170" cy="1393637"/>
          </a:xfrm>
        </p:spPr>
        <p:txBody>
          <a:bodyPr anchor="b"/>
          <a:lstStyle>
            <a:lvl1pPr algn="r">
              <a:lnSpc>
                <a:spcPct val="100000"/>
              </a:lnSpc>
              <a:defRPr sz="1500"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a:p>
            <a:pPr lvl="1"/>
            <a:r>
              <a:rPr lang="en-US"/>
              <a:t>Second level</a:t>
            </a:r>
          </a:p>
        </p:txBody>
      </p:sp>
      <p:sp>
        <p:nvSpPr>
          <p:cNvPr id="8" name="Rectangle 1028"/>
          <p:cNvSpPr>
            <a:spLocks noGrp="1" noChangeArrowheads="1"/>
          </p:cNvSpPr>
          <p:nvPr>
            <p:ph type="dt" sz="half" idx="15"/>
          </p:nvPr>
        </p:nvSpPr>
        <p:spPr>
          <a:xfrm>
            <a:off x="5942013" y="6107113"/>
            <a:ext cx="2551112" cy="306387"/>
          </a:xfrm>
        </p:spPr>
        <p:txBody>
          <a:bodyPr rIns="0" anchor="ctr"/>
          <a:lstStyle>
            <a:lvl1pPr algn="r">
              <a:defRPr b="0" i="0">
                <a:solidFill>
                  <a:schemeClr val="tx1"/>
                </a:solidFill>
                <a:latin typeface="Arial"/>
                <a:cs typeface="Arial"/>
              </a:defRPr>
            </a:lvl1pPr>
          </a:lstStyle>
          <a:p>
            <a:pPr>
              <a:defRPr/>
            </a:pPr>
            <a:endParaRPr lang="en-US" dirty="0"/>
          </a:p>
        </p:txBody>
      </p:sp>
    </p:spTree>
    <p:extLst>
      <p:ext uri="{BB962C8B-B14F-4D97-AF65-F5344CB8AC3E}">
        <p14:creationId xmlns:p14="http://schemas.microsoft.com/office/powerpoint/2010/main" val="2203939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sion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07474"/>
            <a:ext cx="8410104" cy="983693"/>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356934" y="1788583"/>
            <a:ext cx="4133273" cy="4399780"/>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3"/>
          <p:cNvSpPr>
            <a:spLocks noGrp="1"/>
          </p:cNvSpPr>
          <p:nvPr>
            <p:ph sz="half" idx="11"/>
          </p:nvPr>
        </p:nvSpPr>
        <p:spPr>
          <a:xfrm>
            <a:off x="4657428" y="1788509"/>
            <a:ext cx="4133088" cy="4402163"/>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3"/>
          <p:cNvSpPr>
            <a:spLocks noGrp="1"/>
          </p:cNvSpPr>
          <p:nvPr>
            <p:ph sz="half" idx="13"/>
          </p:nvPr>
        </p:nvSpPr>
        <p:spPr>
          <a:xfrm>
            <a:off x="356934" y="1429560"/>
            <a:ext cx="4133273"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p:txBody>
      </p:sp>
      <p:sp>
        <p:nvSpPr>
          <p:cNvPr id="8" name="Content Placeholder 3"/>
          <p:cNvSpPr>
            <a:spLocks noGrp="1"/>
          </p:cNvSpPr>
          <p:nvPr>
            <p:ph sz="half" idx="14"/>
          </p:nvPr>
        </p:nvSpPr>
        <p:spPr>
          <a:xfrm>
            <a:off x="4657429" y="1421539"/>
            <a:ext cx="4133088"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p:txBody>
      </p:sp>
      <p:sp>
        <p:nvSpPr>
          <p:cNvPr id="9" name="Slide Number Placeholder 3"/>
          <p:cNvSpPr>
            <a:spLocks noGrp="1"/>
          </p:cNvSpPr>
          <p:nvPr>
            <p:ph type="sldNum" sz="quarter" idx="15"/>
          </p:nvPr>
        </p:nvSpPr>
        <p:spPr/>
        <p:txBody>
          <a:bodyPr/>
          <a:lstStyle>
            <a:lvl1pPr>
              <a:defRPr/>
            </a:lvl1pPr>
          </a:lstStyle>
          <a:p>
            <a:pPr>
              <a:defRPr/>
            </a:pPr>
            <a:fld id="{B8C8F022-CF83-4CC3-82DB-7496FFBF52F6}" type="slidenum">
              <a:rPr lang="en-US"/>
              <a:pPr>
                <a:defRPr/>
              </a:pPr>
              <a:t>‹#›</a:t>
            </a:fld>
            <a:endParaRPr lang="en-US" dirty="0"/>
          </a:p>
        </p:txBody>
      </p:sp>
      <p:sp>
        <p:nvSpPr>
          <p:cNvPr id="10" name="Footer Placeholder 4"/>
          <p:cNvSpPr>
            <a:spLocks noGrp="1"/>
          </p:cNvSpPr>
          <p:nvPr>
            <p:ph type="ftr" sz="quarter" idx="16"/>
          </p:nvPr>
        </p:nvSpPr>
        <p:spPr/>
        <p:txBody>
          <a:bodyPr/>
          <a:lstStyle>
            <a:lvl1pPr>
              <a:defRPr/>
            </a:lvl1pPr>
          </a:lstStyle>
          <a:p>
            <a:pPr>
              <a:defRPr/>
            </a:pPr>
            <a:r>
              <a:rPr lang="en-US" dirty="0"/>
              <a:t>Presentation Title</a:t>
            </a:r>
          </a:p>
        </p:txBody>
      </p:sp>
    </p:spTree>
    <p:extLst>
      <p:ext uri="{BB962C8B-B14F-4D97-AF65-F5344CB8AC3E}">
        <p14:creationId xmlns:p14="http://schemas.microsoft.com/office/powerpoint/2010/main" val="1740183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ight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46364"/>
            <a:ext cx="3145592" cy="5784272"/>
          </a:xfrm>
        </p:spPr>
        <p:txBody>
          <a:bodyPr anchor="ctr"/>
          <a:lstStyle>
            <a:lvl1pPr>
              <a:defRPr sz="3200" b="0" i="0">
                <a:solidFill>
                  <a:schemeClr val="bg2"/>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3682999" y="346364"/>
            <a:ext cx="5166895" cy="5784271"/>
          </a:xfrm>
        </p:spPr>
        <p:txBody>
          <a:bodyPr anchor="ctr"/>
          <a:lstStyle>
            <a:lvl1pPr>
              <a:lnSpc>
                <a:spcPct val="125000"/>
              </a:lnSpc>
              <a:spcBef>
                <a:spcPts val="0"/>
              </a:spcBef>
              <a:spcAft>
                <a:spcPts val="2200"/>
              </a:spcAft>
              <a:defRPr sz="220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Slide Number Placeholder 3"/>
          <p:cNvSpPr>
            <a:spLocks noGrp="1"/>
          </p:cNvSpPr>
          <p:nvPr>
            <p:ph type="sldNum" sz="quarter" idx="10"/>
          </p:nvPr>
        </p:nvSpPr>
        <p:spPr/>
        <p:txBody>
          <a:bodyPr/>
          <a:lstStyle>
            <a:lvl1pPr>
              <a:defRPr/>
            </a:lvl1pPr>
          </a:lstStyle>
          <a:p>
            <a:pPr>
              <a:defRPr/>
            </a:pPr>
            <a:fld id="{78EE54F7-6EF8-42CA-8692-C7C1F1197EAF}" type="slidenum">
              <a:rPr lang="en-US"/>
              <a:pPr>
                <a:defRPr/>
              </a:pPr>
              <a:t>‹#›</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Presentation Title</a:t>
            </a:r>
          </a:p>
        </p:txBody>
      </p:sp>
    </p:spTree>
    <p:extLst>
      <p:ext uri="{BB962C8B-B14F-4D97-AF65-F5344CB8AC3E}">
        <p14:creationId xmlns:p14="http://schemas.microsoft.com/office/powerpoint/2010/main" val="3882610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ark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46364"/>
            <a:ext cx="3145592" cy="5784272"/>
          </a:xfrm>
        </p:spPr>
        <p:txBody>
          <a:bodyPr anchor="ctr"/>
          <a:lstStyle>
            <a:lvl1pPr>
              <a:defRPr sz="3200" b="0" i="0">
                <a:solidFill>
                  <a:schemeClr val="tx1"/>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3682999" y="346364"/>
            <a:ext cx="5166895" cy="5784271"/>
          </a:xfrm>
        </p:spPr>
        <p:txBody>
          <a:bodyPr anchor="ctr"/>
          <a:lstStyle>
            <a:lvl1pPr>
              <a:lnSpc>
                <a:spcPct val="125000"/>
              </a:lnSpc>
              <a:spcBef>
                <a:spcPts val="0"/>
              </a:spcBef>
              <a:spcAft>
                <a:spcPts val="2200"/>
              </a:spcAft>
              <a:defRPr sz="220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Slide Number Placeholder 3"/>
          <p:cNvSpPr>
            <a:spLocks noGrp="1"/>
          </p:cNvSpPr>
          <p:nvPr>
            <p:ph type="sldNum" sz="quarter" idx="10"/>
          </p:nvPr>
        </p:nvSpPr>
        <p:spPr/>
        <p:txBody>
          <a:bodyPr/>
          <a:lstStyle>
            <a:lvl1pPr>
              <a:defRPr/>
            </a:lvl1pPr>
          </a:lstStyle>
          <a:p>
            <a:pPr>
              <a:defRPr/>
            </a:pPr>
            <a:fld id="{693ED765-6A1C-464E-8BDD-1BAFC2446939}" type="slidenum">
              <a:rPr lang="en-US"/>
              <a:pPr>
                <a:defRPr/>
              </a:pPr>
              <a:t>‹#›</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Presentation Title</a:t>
            </a:r>
          </a:p>
        </p:txBody>
      </p:sp>
    </p:spTree>
    <p:extLst>
      <p:ext uri="{BB962C8B-B14F-4D97-AF65-F5344CB8AC3E}">
        <p14:creationId xmlns:p14="http://schemas.microsoft.com/office/powerpoint/2010/main" val="25630057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mb Stone">
    <p:spTree>
      <p:nvGrpSpPr>
        <p:cNvPr id="1" name=""/>
        <p:cNvGrpSpPr/>
        <p:nvPr/>
      </p:nvGrpSpPr>
      <p:grpSpPr>
        <a:xfrm>
          <a:off x="0" y="0"/>
          <a:ext cx="0" cy="0"/>
          <a:chOff x="0" y="0"/>
          <a:chExt cx="0" cy="0"/>
        </a:xfrm>
      </p:grpSpPr>
      <p:sp>
        <p:nvSpPr>
          <p:cNvPr id="73" name="Freeform 1683"/>
          <p:cNvSpPr>
            <a:spLocks/>
          </p:cNvSpPr>
          <p:nvPr/>
        </p:nvSpPr>
        <p:spPr bwMode="auto">
          <a:xfrm flipH="1">
            <a:off x="7410450" y="3175"/>
            <a:ext cx="712788" cy="584200"/>
          </a:xfrm>
          <a:custGeom>
            <a:avLst/>
            <a:gdLst>
              <a:gd name="T0" fmla="*/ 712788 w 448"/>
              <a:gd name="T1" fmla="*/ 584200 h 372"/>
              <a:gd name="T2" fmla="*/ 617325 w 448"/>
              <a:gd name="T3" fmla="*/ 474270 h 372"/>
              <a:gd name="T4" fmla="*/ 445493 w 448"/>
              <a:gd name="T5" fmla="*/ 326649 h 372"/>
              <a:gd name="T6" fmla="*/ 334119 w 448"/>
              <a:gd name="T7" fmla="*/ 223001 h 372"/>
              <a:gd name="T8" fmla="*/ 222746 w 448"/>
              <a:gd name="T9" fmla="*/ 147620 h 372"/>
              <a:gd name="T10" fmla="*/ 101827 w 448"/>
              <a:gd name="T11" fmla="*/ 69099 h 372"/>
              <a:gd name="T12" fmla="*/ 0 w 448"/>
              <a:gd name="T13" fmla="*/ 0 h 372"/>
              <a:gd name="T14" fmla="*/ 445493 w 448"/>
              <a:gd name="T15" fmla="*/ 0 h 372"/>
              <a:gd name="T16" fmla="*/ 477313 w 448"/>
              <a:gd name="T17" fmla="*/ 56535 h 372"/>
              <a:gd name="T18" fmla="*/ 515498 w 448"/>
              <a:gd name="T19" fmla="*/ 128775 h 372"/>
              <a:gd name="T20" fmla="*/ 550501 w 448"/>
              <a:gd name="T21" fmla="*/ 210438 h 372"/>
              <a:gd name="T22" fmla="*/ 601415 w 448"/>
              <a:gd name="T23" fmla="*/ 323509 h 372"/>
              <a:gd name="T24" fmla="*/ 649146 w 448"/>
              <a:gd name="T25" fmla="*/ 414594 h 372"/>
              <a:gd name="T26" fmla="*/ 690513 w 448"/>
              <a:gd name="T27" fmla="*/ 524524 h 372"/>
              <a:gd name="T28" fmla="*/ 712788 w 448"/>
              <a:gd name="T29" fmla="*/ 584200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dirty="0"/>
          </a:p>
        </p:txBody>
      </p:sp>
      <p:sp>
        <p:nvSpPr>
          <p:cNvPr id="74"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5"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6"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77"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78" name="Freeform 1098"/>
          <p:cNvSpPr>
            <a:spLocks/>
          </p:cNvSpPr>
          <p:nvPr/>
        </p:nvSpPr>
        <p:spPr bwMode="auto">
          <a:xfrm>
            <a:off x="487363" y="617538"/>
            <a:ext cx="3175" cy="1587"/>
          </a:xfrm>
          <a:custGeom>
            <a:avLst/>
            <a:gdLst>
              <a:gd name="T0" fmla="*/ 0 w 2"/>
              <a:gd name="T1" fmla="*/ 0 h 1587"/>
              <a:gd name="T2" fmla="*/ 3175 w 2"/>
              <a:gd name="T3" fmla="*/ 0 h 1587"/>
              <a:gd name="T4" fmla="*/ 3175 w 2"/>
              <a:gd name="T5" fmla="*/ 0 h 1587"/>
              <a:gd name="T6" fmla="*/ 3175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3175 w 2"/>
              <a:gd name="T35" fmla="*/ 0 h 1587"/>
              <a:gd name="T36" fmla="*/ 3175 w 2"/>
              <a:gd name="T37" fmla="*/ 0 h 1587"/>
              <a:gd name="T38" fmla="*/ 3175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9" name="Freeform 1115"/>
          <p:cNvSpPr>
            <a:spLocks/>
          </p:cNvSpPr>
          <p:nvPr/>
        </p:nvSpPr>
        <p:spPr bwMode="auto">
          <a:xfrm>
            <a:off x="458788" y="473075"/>
            <a:ext cx="3175" cy="3175"/>
          </a:xfrm>
          <a:custGeom>
            <a:avLst/>
            <a:gdLst>
              <a:gd name="T0" fmla="*/ 0 w 2"/>
              <a:gd name="T1" fmla="*/ 3175 h 2"/>
              <a:gd name="T2" fmla="*/ 0 w 2"/>
              <a:gd name="T3" fmla="*/ 3175 h 2"/>
              <a:gd name="T4" fmla="*/ 0 w 2"/>
              <a:gd name="T5" fmla="*/ 3175 h 2"/>
              <a:gd name="T6" fmla="*/ 0 w 2"/>
              <a:gd name="T7" fmla="*/ 3175 h 2"/>
              <a:gd name="T8" fmla="*/ 0 w 2"/>
              <a:gd name="T9" fmla="*/ 3175 h 2"/>
              <a:gd name="T10" fmla="*/ 0 w 2"/>
              <a:gd name="T11" fmla="*/ 3175 h 2"/>
              <a:gd name="T12" fmla="*/ 3175 w 2"/>
              <a:gd name="T13" fmla="*/ 3175 h 2"/>
              <a:gd name="T14" fmla="*/ 3175 w 2"/>
              <a:gd name="T15" fmla="*/ 3175 h 2"/>
              <a:gd name="T16" fmla="*/ 3175 w 2"/>
              <a:gd name="T17" fmla="*/ 0 h 2"/>
              <a:gd name="T18" fmla="*/ 0 w 2"/>
              <a:gd name="T19" fmla="*/ 3175 h 2"/>
              <a:gd name="T20" fmla="*/ 0 w 2"/>
              <a:gd name="T21" fmla="*/ 3175 h 2"/>
              <a:gd name="T22" fmla="*/ 0 w 2"/>
              <a:gd name="T23" fmla="*/ 3175 h 2"/>
              <a:gd name="T24" fmla="*/ 0 w 2"/>
              <a:gd name="T25" fmla="*/ 3175 h 2"/>
              <a:gd name="T26" fmla="*/ 0 w 2"/>
              <a:gd name="T27" fmla="*/ 3175 h 2"/>
              <a:gd name="T28" fmla="*/ 3175 w 2"/>
              <a:gd name="T29" fmla="*/ 3175 h 2"/>
              <a:gd name="T30" fmla="*/ 3175 w 2"/>
              <a:gd name="T31" fmla="*/ 3175 h 2"/>
              <a:gd name="T32" fmla="*/ 3175 w 2"/>
              <a:gd name="T33" fmla="*/ 3175 h 2"/>
              <a:gd name="T34" fmla="*/ 3175 w 2"/>
              <a:gd name="T35" fmla="*/ 3175 h 2"/>
              <a:gd name="T36" fmla="*/ 3175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3175 w 2"/>
              <a:gd name="T55" fmla="*/ 3175 h 2"/>
              <a:gd name="T56" fmla="*/ 0 w 2"/>
              <a:gd name="T57" fmla="*/ 3175 h 2"/>
              <a:gd name="T58" fmla="*/ 3175 w 2"/>
              <a:gd name="T59" fmla="*/ 3175 h 2"/>
              <a:gd name="T60" fmla="*/ 3175 w 2"/>
              <a:gd name="T61" fmla="*/ 3175 h 2"/>
              <a:gd name="T62" fmla="*/ 3175 w 2"/>
              <a:gd name="T63" fmla="*/ 3175 h 2"/>
              <a:gd name="T64" fmla="*/ 0 w 2"/>
              <a:gd name="T65" fmla="*/ 3175 h 2"/>
              <a:gd name="T66" fmla="*/ 0 w 2"/>
              <a:gd name="T67" fmla="*/ 3175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0" name="Freeform 1120"/>
          <p:cNvSpPr>
            <a:spLocks/>
          </p:cNvSpPr>
          <p:nvPr/>
        </p:nvSpPr>
        <p:spPr bwMode="auto">
          <a:xfrm>
            <a:off x="458788" y="463550"/>
            <a:ext cx="3175" cy="3175"/>
          </a:xfrm>
          <a:custGeom>
            <a:avLst/>
            <a:gdLst>
              <a:gd name="T0" fmla="*/ 0 w 2"/>
              <a:gd name="T1" fmla="*/ 0 h 2"/>
              <a:gd name="T2" fmla="*/ 0 w 2"/>
              <a:gd name="T3" fmla="*/ 3175 h 2"/>
              <a:gd name="T4" fmla="*/ 0 w 2"/>
              <a:gd name="T5" fmla="*/ 3175 h 2"/>
              <a:gd name="T6" fmla="*/ 0 w 2"/>
              <a:gd name="T7" fmla="*/ 3175 h 2"/>
              <a:gd name="T8" fmla="*/ 3175 w 2"/>
              <a:gd name="T9" fmla="*/ 3175 h 2"/>
              <a:gd name="T10" fmla="*/ 3175 w 2"/>
              <a:gd name="T11" fmla="*/ 0 h 2"/>
              <a:gd name="T12" fmla="*/ 3175 w 2"/>
              <a:gd name="T13" fmla="*/ 0 h 2"/>
              <a:gd name="T14" fmla="*/ 3175 w 2"/>
              <a:gd name="T15" fmla="*/ 0 h 2"/>
              <a:gd name="T16" fmla="*/ 0 w 2"/>
              <a:gd name="T17" fmla="*/ 0 h 2"/>
              <a:gd name="T18" fmla="*/ 0 w 2"/>
              <a:gd name="T19" fmla="*/ 3175 h 2"/>
              <a:gd name="T20" fmla="*/ 0 w 2"/>
              <a:gd name="T21" fmla="*/ 3175 h 2"/>
              <a:gd name="T22" fmla="*/ 3175 w 2"/>
              <a:gd name="T23" fmla="*/ 0 h 2"/>
              <a:gd name="T24" fmla="*/ 3175 w 2"/>
              <a:gd name="T25" fmla="*/ 0 h 2"/>
              <a:gd name="T26" fmla="*/ 3175 w 2"/>
              <a:gd name="T27" fmla="*/ 0 h 2"/>
              <a:gd name="T28" fmla="*/ 3175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3175 w 2"/>
              <a:gd name="T47" fmla="*/ 3175 h 2"/>
              <a:gd name="T48" fmla="*/ 0 w 2"/>
              <a:gd name="T49" fmla="*/ 3175 h 2"/>
              <a:gd name="T50" fmla="*/ 0 w 2"/>
              <a:gd name="T51" fmla="*/ 3175 h 2"/>
              <a:gd name="T52" fmla="*/ 3175 w 2"/>
              <a:gd name="T53" fmla="*/ 3175 h 2"/>
              <a:gd name="T54" fmla="*/ 3175 w 2"/>
              <a:gd name="T55" fmla="*/ 3175 h 2"/>
              <a:gd name="T56" fmla="*/ 3175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1" name="Freeform 1134"/>
          <p:cNvSpPr>
            <a:spLocks/>
          </p:cNvSpPr>
          <p:nvPr/>
        </p:nvSpPr>
        <p:spPr bwMode="auto">
          <a:xfrm>
            <a:off x="703263" y="514350"/>
            <a:ext cx="3175" cy="6350"/>
          </a:xfrm>
          <a:custGeom>
            <a:avLst/>
            <a:gdLst>
              <a:gd name="T0" fmla="*/ 3175 w 2"/>
              <a:gd name="T1" fmla="*/ 6350 h 4"/>
              <a:gd name="T2" fmla="*/ 3175 w 2"/>
              <a:gd name="T3" fmla="*/ 6350 h 4"/>
              <a:gd name="T4" fmla="*/ 3175 w 2"/>
              <a:gd name="T5" fmla="*/ 6350 h 4"/>
              <a:gd name="T6" fmla="*/ 3175 w 2"/>
              <a:gd name="T7" fmla="*/ 3175 h 4"/>
              <a:gd name="T8" fmla="*/ 3175 w 2"/>
              <a:gd name="T9" fmla="*/ 0 h 4"/>
              <a:gd name="T10" fmla="*/ 3175 w 2"/>
              <a:gd name="T11" fmla="*/ 0 h 4"/>
              <a:gd name="T12" fmla="*/ 3175 w 2"/>
              <a:gd name="T13" fmla="*/ 0 h 4"/>
              <a:gd name="T14" fmla="*/ 0 w 2"/>
              <a:gd name="T15" fmla="*/ 3175 h 4"/>
              <a:gd name="T16" fmla="*/ 3175 w 2"/>
              <a:gd name="T17" fmla="*/ 6350 h 4"/>
              <a:gd name="T18" fmla="*/ 3175 w 2"/>
              <a:gd name="T19" fmla="*/ 3175 h 4"/>
              <a:gd name="T20" fmla="*/ 3175 w 2"/>
              <a:gd name="T21" fmla="*/ 3175 h 4"/>
              <a:gd name="T22" fmla="*/ 3175 w 2"/>
              <a:gd name="T23" fmla="*/ 0 h 4"/>
              <a:gd name="T24" fmla="*/ 3175 w 2"/>
              <a:gd name="T25" fmla="*/ 3175 h 4"/>
              <a:gd name="T26" fmla="*/ 3175 w 2"/>
              <a:gd name="T27" fmla="*/ 3175 h 4"/>
              <a:gd name="T28" fmla="*/ 3175 w 2"/>
              <a:gd name="T29" fmla="*/ 3175 h 4"/>
              <a:gd name="T30" fmla="*/ 3175 w 2"/>
              <a:gd name="T31" fmla="*/ 3175 h 4"/>
              <a:gd name="T32" fmla="*/ 3175 w 2"/>
              <a:gd name="T33" fmla="*/ 3175 h 4"/>
              <a:gd name="T34" fmla="*/ 3175 w 2"/>
              <a:gd name="T35" fmla="*/ 3175 h 4"/>
              <a:gd name="T36" fmla="*/ 3175 w 2"/>
              <a:gd name="T37" fmla="*/ 3175 h 4"/>
              <a:gd name="T38" fmla="*/ 3175 w 2"/>
              <a:gd name="T39" fmla="*/ 3175 h 4"/>
              <a:gd name="T40" fmla="*/ 3175 w 2"/>
              <a:gd name="T41" fmla="*/ 3175 h 4"/>
              <a:gd name="T42" fmla="*/ 3175 w 2"/>
              <a:gd name="T43" fmla="*/ 3175 h 4"/>
              <a:gd name="T44" fmla="*/ 3175 w 2"/>
              <a:gd name="T45" fmla="*/ 3175 h 4"/>
              <a:gd name="T46" fmla="*/ 3175 w 2"/>
              <a:gd name="T47" fmla="*/ 3175 h 4"/>
              <a:gd name="T48" fmla="*/ 3175 w 2"/>
              <a:gd name="T49" fmla="*/ 3175 h 4"/>
              <a:gd name="T50" fmla="*/ 3175 w 2"/>
              <a:gd name="T51" fmla="*/ 3175 h 4"/>
              <a:gd name="T52" fmla="*/ 0 w 2"/>
              <a:gd name="T53" fmla="*/ 3175 h 4"/>
              <a:gd name="T54" fmla="*/ 3175 w 2"/>
              <a:gd name="T55" fmla="*/ 6350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2" name="Freeform 1141"/>
          <p:cNvSpPr>
            <a:spLocks/>
          </p:cNvSpPr>
          <p:nvPr/>
        </p:nvSpPr>
        <p:spPr bwMode="auto">
          <a:xfrm>
            <a:off x="706438" y="479425"/>
            <a:ext cx="1587" cy="6350"/>
          </a:xfrm>
          <a:custGeom>
            <a:avLst/>
            <a:gdLst>
              <a:gd name="T0" fmla="*/ 0 w 1587"/>
              <a:gd name="T1" fmla="*/ 6350 h 4"/>
              <a:gd name="T2" fmla="*/ 0 w 1587"/>
              <a:gd name="T3" fmla="*/ 3175 h 4"/>
              <a:gd name="T4" fmla="*/ 0 w 1587"/>
              <a:gd name="T5" fmla="*/ 0 h 4"/>
              <a:gd name="T6" fmla="*/ 0 w 1587"/>
              <a:gd name="T7" fmla="*/ 0 h 4"/>
              <a:gd name="T8" fmla="*/ 0 w 1587"/>
              <a:gd name="T9" fmla="*/ 3175 h 4"/>
              <a:gd name="T10" fmla="*/ 0 w 1587"/>
              <a:gd name="T11" fmla="*/ 3175 h 4"/>
              <a:gd name="T12" fmla="*/ 0 w 1587"/>
              <a:gd name="T13" fmla="*/ 6350 h 4"/>
              <a:gd name="T14" fmla="*/ 0 w 1587"/>
              <a:gd name="T15" fmla="*/ 3175 h 4"/>
              <a:gd name="T16" fmla="*/ 0 w 1587"/>
              <a:gd name="T17" fmla="*/ 3175 h 4"/>
              <a:gd name="T18" fmla="*/ 0 w 1587"/>
              <a:gd name="T19" fmla="*/ 3175 h 4"/>
              <a:gd name="T20" fmla="*/ 0 w 1587"/>
              <a:gd name="T21" fmla="*/ 3175 h 4"/>
              <a:gd name="T22" fmla="*/ 0 w 1587"/>
              <a:gd name="T23" fmla="*/ 3175 h 4"/>
              <a:gd name="T24" fmla="*/ 0 w 1587"/>
              <a:gd name="T25" fmla="*/ 3175 h 4"/>
              <a:gd name="T26" fmla="*/ 0 w 1587"/>
              <a:gd name="T27" fmla="*/ 3175 h 4"/>
              <a:gd name="T28" fmla="*/ 0 w 1587"/>
              <a:gd name="T29" fmla="*/ 635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3" name="Freeform 1148"/>
          <p:cNvSpPr>
            <a:spLocks/>
          </p:cNvSpPr>
          <p:nvPr/>
        </p:nvSpPr>
        <p:spPr bwMode="auto">
          <a:xfrm>
            <a:off x="693738" y="460375"/>
            <a:ext cx="3175" cy="3175"/>
          </a:xfrm>
          <a:custGeom>
            <a:avLst/>
            <a:gdLst>
              <a:gd name="T0" fmla="*/ 3175 w 2"/>
              <a:gd name="T1" fmla="*/ 3175 h 2"/>
              <a:gd name="T2" fmla="*/ 3175 w 2"/>
              <a:gd name="T3" fmla="*/ 0 h 2"/>
              <a:gd name="T4" fmla="*/ 3175 w 2"/>
              <a:gd name="T5" fmla="*/ 0 h 2"/>
              <a:gd name="T6" fmla="*/ 3175 w 2"/>
              <a:gd name="T7" fmla="*/ 0 h 2"/>
              <a:gd name="T8" fmla="*/ 3175 w 2"/>
              <a:gd name="T9" fmla="*/ 0 h 2"/>
              <a:gd name="T10" fmla="*/ 0 w 2"/>
              <a:gd name="T11" fmla="*/ 0 h 2"/>
              <a:gd name="T12" fmla="*/ 0 w 2"/>
              <a:gd name="T13" fmla="*/ 0 h 2"/>
              <a:gd name="T14" fmla="*/ 0 w 2"/>
              <a:gd name="T15" fmla="*/ 3175 h 2"/>
              <a:gd name="T16" fmla="*/ 0 w 2"/>
              <a:gd name="T17" fmla="*/ 3175 h 2"/>
              <a:gd name="T18" fmla="*/ 0 w 2"/>
              <a:gd name="T19" fmla="*/ 3175 h 2"/>
              <a:gd name="T20" fmla="*/ 3175 w 2"/>
              <a:gd name="T21" fmla="*/ 3175 h 2"/>
              <a:gd name="T22" fmla="*/ 3175 w 2"/>
              <a:gd name="T23" fmla="*/ 3175 h 2"/>
              <a:gd name="T24" fmla="*/ 3175 w 2"/>
              <a:gd name="T25" fmla="*/ 0 h 2"/>
              <a:gd name="T26" fmla="*/ 3175 w 2"/>
              <a:gd name="T27" fmla="*/ 0 h 2"/>
              <a:gd name="T28" fmla="*/ 3175 w 2"/>
              <a:gd name="T29" fmla="*/ 0 h 2"/>
              <a:gd name="T30" fmla="*/ 0 w 2"/>
              <a:gd name="T31" fmla="*/ 3175 h 2"/>
              <a:gd name="T32" fmla="*/ 3175 w 2"/>
              <a:gd name="T33" fmla="*/ 3175 h 2"/>
              <a:gd name="T34" fmla="*/ 3175 w 2"/>
              <a:gd name="T35" fmla="*/ 0 h 2"/>
              <a:gd name="T36" fmla="*/ 0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3175 w 2"/>
              <a:gd name="T59" fmla="*/ 3175 h 2"/>
              <a:gd name="T60" fmla="*/ 3175 w 2"/>
              <a:gd name="T61" fmla="*/ 3175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4" name="Freeform 1150"/>
          <p:cNvSpPr>
            <a:spLocks/>
          </p:cNvSpPr>
          <p:nvPr/>
        </p:nvSpPr>
        <p:spPr bwMode="auto">
          <a:xfrm>
            <a:off x="684213" y="447675"/>
            <a:ext cx="1587" cy="3175"/>
          </a:xfrm>
          <a:custGeom>
            <a:avLst/>
            <a:gdLst>
              <a:gd name="T0" fmla="*/ 0 w 1587"/>
              <a:gd name="T1" fmla="*/ 3175 h 2"/>
              <a:gd name="T2" fmla="*/ 0 w 1587"/>
              <a:gd name="T3" fmla="*/ 0 h 2"/>
              <a:gd name="T4" fmla="*/ 0 w 1587"/>
              <a:gd name="T5" fmla="*/ 3175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5" name="Freeform 1152"/>
          <p:cNvSpPr>
            <a:spLocks/>
          </p:cNvSpPr>
          <p:nvPr/>
        </p:nvSpPr>
        <p:spPr bwMode="auto">
          <a:xfrm>
            <a:off x="684213" y="447675"/>
            <a:ext cx="3175" cy="3175"/>
          </a:xfrm>
          <a:custGeom>
            <a:avLst/>
            <a:gdLst>
              <a:gd name="T0" fmla="*/ 3175 w 2"/>
              <a:gd name="T1" fmla="*/ 0 h 2"/>
              <a:gd name="T2" fmla="*/ 0 w 2"/>
              <a:gd name="T3" fmla="*/ 0 h 2"/>
              <a:gd name="T4" fmla="*/ 0 w 2"/>
              <a:gd name="T5" fmla="*/ 0 h 2"/>
              <a:gd name="T6" fmla="*/ 0 w 2"/>
              <a:gd name="T7" fmla="*/ 0 h 2"/>
              <a:gd name="T8" fmla="*/ 0 w 2"/>
              <a:gd name="T9" fmla="*/ 3175 h 2"/>
              <a:gd name="T10" fmla="*/ 3175 w 2"/>
              <a:gd name="T11" fmla="*/ 3175 h 2"/>
              <a:gd name="T12" fmla="*/ 3175 w 2"/>
              <a:gd name="T13" fmla="*/ 0 h 2"/>
              <a:gd name="T14" fmla="*/ 0 w 2"/>
              <a:gd name="T15" fmla="*/ 0 h 2"/>
              <a:gd name="T16" fmla="*/ 0 w 2"/>
              <a:gd name="T17" fmla="*/ 0 h 2"/>
              <a:gd name="T18" fmla="*/ 0 w 2"/>
              <a:gd name="T19" fmla="*/ 0 h 2"/>
              <a:gd name="T20" fmla="*/ 0 w 2"/>
              <a:gd name="T21" fmla="*/ 3175 h 2"/>
              <a:gd name="T22" fmla="*/ 3175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6" name="Freeform 1154"/>
          <p:cNvSpPr>
            <a:spLocks/>
          </p:cNvSpPr>
          <p:nvPr/>
        </p:nvSpPr>
        <p:spPr bwMode="auto">
          <a:xfrm>
            <a:off x="665163" y="43497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7" name="Freeform 1156"/>
          <p:cNvSpPr>
            <a:spLocks/>
          </p:cNvSpPr>
          <p:nvPr/>
        </p:nvSpPr>
        <p:spPr bwMode="auto">
          <a:xfrm>
            <a:off x="665163" y="431800"/>
            <a:ext cx="3175" cy="3175"/>
          </a:xfrm>
          <a:custGeom>
            <a:avLst/>
            <a:gdLst>
              <a:gd name="T0" fmla="*/ 3175 w 2"/>
              <a:gd name="T1" fmla="*/ 3175 h 2"/>
              <a:gd name="T2" fmla="*/ 0 w 2"/>
              <a:gd name="T3" fmla="*/ 0 h 2"/>
              <a:gd name="T4" fmla="*/ 0 w 2"/>
              <a:gd name="T5" fmla="*/ 0 h 2"/>
              <a:gd name="T6" fmla="*/ 0 w 2"/>
              <a:gd name="T7" fmla="*/ 3175 h 2"/>
              <a:gd name="T8" fmla="*/ 3175 w 2"/>
              <a:gd name="T9" fmla="*/ 3175 h 2"/>
              <a:gd name="T10" fmla="*/ 3175 w 2"/>
              <a:gd name="T11" fmla="*/ 3175 h 2"/>
              <a:gd name="T12" fmla="*/ 3175 w 2"/>
              <a:gd name="T13" fmla="*/ 3175 h 2"/>
              <a:gd name="T14" fmla="*/ 0 w 2"/>
              <a:gd name="T15" fmla="*/ 0 h 2"/>
              <a:gd name="T16" fmla="*/ 0 w 2"/>
              <a:gd name="T17" fmla="*/ 0 h 2"/>
              <a:gd name="T18" fmla="*/ 0 w 2"/>
              <a:gd name="T19" fmla="*/ 3175 h 2"/>
              <a:gd name="T20" fmla="*/ 3175 w 2"/>
              <a:gd name="T21" fmla="*/ 3175 h 2"/>
              <a:gd name="T22" fmla="*/ 3175 w 2"/>
              <a:gd name="T23" fmla="*/ 3175 h 2"/>
              <a:gd name="T24" fmla="*/ 3175 w 2"/>
              <a:gd name="T25" fmla="*/ 3175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8" name="Freeform 1163"/>
          <p:cNvSpPr>
            <a:spLocks/>
          </p:cNvSpPr>
          <p:nvPr/>
        </p:nvSpPr>
        <p:spPr bwMode="auto">
          <a:xfrm>
            <a:off x="611188" y="415925"/>
            <a:ext cx="6350" cy="3175"/>
          </a:xfrm>
          <a:custGeom>
            <a:avLst/>
            <a:gdLst>
              <a:gd name="T0" fmla="*/ 3175 w 4"/>
              <a:gd name="T1" fmla="*/ 3175 h 2"/>
              <a:gd name="T2" fmla="*/ 3175 w 4"/>
              <a:gd name="T3" fmla="*/ 3175 h 2"/>
              <a:gd name="T4" fmla="*/ 6350 w 4"/>
              <a:gd name="T5" fmla="*/ 3175 h 2"/>
              <a:gd name="T6" fmla="*/ 6350 w 4"/>
              <a:gd name="T7" fmla="*/ 0 h 2"/>
              <a:gd name="T8" fmla="*/ 6350 w 4"/>
              <a:gd name="T9" fmla="*/ 0 h 2"/>
              <a:gd name="T10" fmla="*/ 3175 w 4"/>
              <a:gd name="T11" fmla="*/ 0 h 2"/>
              <a:gd name="T12" fmla="*/ 3175 w 4"/>
              <a:gd name="T13" fmla="*/ 0 h 2"/>
              <a:gd name="T14" fmla="*/ 0 w 4"/>
              <a:gd name="T15" fmla="*/ 3175 h 2"/>
              <a:gd name="T16" fmla="*/ 3175 w 4"/>
              <a:gd name="T17" fmla="*/ 3175 h 2"/>
              <a:gd name="T18" fmla="*/ 3175 w 4"/>
              <a:gd name="T19" fmla="*/ 0 h 2"/>
              <a:gd name="T20" fmla="*/ 6350 w 4"/>
              <a:gd name="T21" fmla="*/ 3175 h 2"/>
              <a:gd name="T22" fmla="*/ 6350 w 4"/>
              <a:gd name="T23" fmla="*/ 0 h 2"/>
              <a:gd name="T24" fmla="*/ 6350 w 4"/>
              <a:gd name="T25" fmla="*/ 0 h 2"/>
              <a:gd name="T26" fmla="*/ 3175 w 4"/>
              <a:gd name="T27" fmla="*/ 0 h 2"/>
              <a:gd name="T28" fmla="*/ 3175 w 4"/>
              <a:gd name="T29" fmla="*/ 0 h 2"/>
              <a:gd name="T30" fmla="*/ 0 w 4"/>
              <a:gd name="T31" fmla="*/ 0 h 2"/>
              <a:gd name="T32" fmla="*/ 3175 w 4"/>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9" name="Freeform 1172"/>
          <p:cNvSpPr>
            <a:spLocks/>
          </p:cNvSpPr>
          <p:nvPr/>
        </p:nvSpPr>
        <p:spPr bwMode="auto">
          <a:xfrm>
            <a:off x="582613" y="476250"/>
            <a:ext cx="3175" cy="3175"/>
          </a:xfrm>
          <a:custGeom>
            <a:avLst/>
            <a:gdLst>
              <a:gd name="T0" fmla="*/ 0 w 2"/>
              <a:gd name="T1" fmla="*/ 3175 h 2"/>
              <a:gd name="T2" fmla="*/ 0 w 2"/>
              <a:gd name="T3" fmla="*/ 3175 h 2"/>
              <a:gd name="T4" fmla="*/ 3175 w 2"/>
              <a:gd name="T5" fmla="*/ 3175 h 2"/>
              <a:gd name="T6" fmla="*/ 0 w 2"/>
              <a:gd name="T7" fmla="*/ 0 h 2"/>
              <a:gd name="T8" fmla="*/ 0 w 2"/>
              <a:gd name="T9" fmla="*/ 0 h 2"/>
              <a:gd name="T10" fmla="*/ 0 w 2"/>
              <a:gd name="T11" fmla="*/ 0 h 2"/>
              <a:gd name="T12" fmla="*/ 0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0 w 2"/>
              <a:gd name="T59" fmla="*/ 3175 h 2"/>
              <a:gd name="T60" fmla="*/ 0 w 2"/>
              <a:gd name="T61" fmla="*/ 3175 h 2"/>
              <a:gd name="T62" fmla="*/ 0 w 2"/>
              <a:gd name="T63" fmla="*/ 3175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0" name="Freeform 1177"/>
          <p:cNvSpPr>
            <a:spLocks/>
          </p:cNvSpPr>
          <p:nvPr/>
        </p:nvSpPr>
        <p:spPr bwMode="auto">
          <a:xfrm>
            <a:off x="557213" y="534988"/>
            <a:ext cx="3175" cy="3175"/>
          </a:xfrm>
          <a:custGeom>
            <a:avLst/>
            <a:gdLst>
              <a:gd name="T0" fmla="*/ 0 w 2"/>
              <a:gd name="T1" fmla="*/ 3175 h 2"/>
              <a:gd name="T2" fmla="*/ 3175 w 2"/>
              <a:gd name="T3" fmla="*/ 3175 h 2"/>
              <a:gd name="T4" fmla="*/ 3175 w 2"/>
              <a:gd name="T5" fmla="*/ 3175 h 2"/>
              <a:gd name="T6" fmla="*/ 3175 w 2"/>
              <a:gd name="T7" fmla="*/ 0 h 2"/>
              <a:gd name="T8" fmla="*/ 3175 w 2"/>
              <a:gd name="T9" fmla="*/ 0 h 2"/>
              <a:gd name="T10" fmla="*/ 3175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3175 h 2"/>
              <a:gd name="T40" fmla="*/ 0 w 2"/>
              <a:gd name="T41" fmla="*/ 3175 h 2"/>
              <a:gd name="T42" fmla="*/ 3175 w 2"/>
              <a:gd name="T43" fmla="*/ 3175 h 2"/>
              <a:gd name="T44" fmla="*/ 3175 w 2"/>
              <a:gd name="T45" fmla="*/ 0 h 2"/>
              <a:gd name="T46" fmla="*/ 3175 w 2"/>
              <a:gd name="T47" fmla="*/ 0 h 2"/>
              <a:gd name="T48" fmla="*/ 3175 w 2"/>
              <a:gd name="T49" fmla="*/ 0 h 2"/>
              <a:gd name="T50" fmla="*/ 3175 w 2"/>
              <a:gd name="T51" fmla="*/ 0 h 2"/>
              <a:gd name="T52" fmla="*/ 3175 w 2"/>
              <a:gd name="T53" fmla="*/ 0 h 2"/>
              <a:gd name="T54" fmla="*/ 3175 w 2"/>
              <a:gd name="T55" fmla="*/ 0 h 2"/>
              <a:gd name="T56" fmla="*/ 3175 w 2"/>
              <a:gd name="T57" fmla="*/ 0 h 2"/>
              <a:gd name="T58" fmla="*/ 3175 w 2"/>
              <a:gd name="T59" fmla="*/ 0 h 2"/>
              <a:gd name="T60" fmla="*/ 3175 w 2"/>
              <a:gd name="T61" fmla="*/ 0 h 2"/>
              <a:gd name="T62" fmla="*/ 3175 w 2"/>
              <a:gd name="T63" fmla="*/ 0 h 2"/>
              <a:gd name="T64" fmla="*/ 3175 w 2"/>
              <a:gd name="T65" fmla="*/ 0 h 2"/>
              <a:gd name="T66" fmla="*/ 3175 w 2"/>
              <a:gd name="T67" fmla="*/ 3175 h 2"/>
              <a:gd name="T68" fmla="*/ 3175 w 2"/>
              <a:gd name="T69" fmla="*/ 0 h 2"/>
              <a:gd name="T70" fmla="*/ 3175 w 2"/>
              <a:gd name="T71" fmla="*/ 0 h 2"/>
              <a:gd name="T72" fmla="*/ 0 w 2"/>
              <a:gd name="T73" fmla="*/ 0 h 2"/>
              <a:gd name="T74" fmla="*/ 0 w 2"/>
              <a:gd name="T75" fmla="*/ 0 h 2"/>
              <a:gd name="T76" fmla="*/ 0 w 2"/>
              <a:gd name="T77" fmla="*/ 3175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1" name="Freeform 1180"/>
          <p:cNvSpPr>
            <a:spLocks/>
          </p:cNvSpPr>
          <p:nvPr/>
        </p:nvSpPr>
        <p:spPr bwMode="auto">
          <a:xfrm>
            <a:off x="560388" y="530225"/>
            <a:ext cx="3175" cy="4763"/>
          </a:xfrm>
          <a:custGeom>
            <a:avLst/>
            <a:gdLst>
              <a:gd name="T0" fmla="*/ 0 w 2"/>
              <a:gd name="T1" fmla="*/ 4763 h 3"/>
              <a:gd name="T2" fmla="*/ 0 w 2"/>
              <a:gd name="T3" fmla="*/ 4763 h 3"/>
              <a:gd name="T4" fmla="*/ 3175 w 2"/>
              <a:gd name="T5" fmla="*/ 4763 h 3"/>
              <a:gd name="T6" fmla="*/ 3175 w 2"/>
              <a:gd name="T7" fmla="*/ 4763 h 3"/>
              <a:gd name="T8" fmla="*/ 0 w 2"/>
              <a:gd name="T9" fmla="*/ 0 h 3"/>
              <a:gd name="T10" fmla="*/ 0 w 2"/>
              <a:gd name="T11" fmla="*/ 0 h 3"/>
              <a:gd name="T12" fmla="*/ 0 w 2"/>
              <a:gd name="T13" fmla="*/ 0 h 3"/>
              <a:gd name="T14" fmla="*/ 0 w 2"/>
              <a:gd name="T15" fmla="*/ 4763 h 3"/>
              <a:gd name="T16" fmla="*/ 0 w 2"/>
              <a:gd name="T17" fmla="*/ 4763 h 3"/>
              <a:gd name="T18" fmla="*/ 0 w 2"/>
              <a:gd name="T19" fmla="*/ 4763 h 3"/>
              <a:gd name="T20" fmla="*/ 0 w 2"/>
              <a:gd name="T21" fmla="*/ 4763 h 3"/>
              <a:gd name="T22" fmla="*/ 0 w 2"/>
              <a:gd name="T23" fmla="*/ 0 h 3"/>
              <a:gd name="T24" fmla="*/ 0 w 2"/>
              <a:gd name="T25" fmla="*/ 4763 h 3"/>
              <a:gd name="T26" fmla="*/ 0 w 2"/>
              <a:gd name="T27" fmla="*/ 4763 h 3"/>
              <a:gd name="T28" fmla="*/ 0 w 2"/>
              <a:gd name="T29" fmla="*/ 4763 h 3"/>
              <a:gd name="T30" fmla="*/ 0 w 2"/>
              <a:gd name="T31" fmla="*/ 4763 h 3"/>
              <a:gd name="T32" fmla="*/ 0 w 2"/>
              <a:gd name="T33" fmla="*/ 4763 h 3"/>
              <a:gd name="T34" fmla="*/ 0 w 2"/>
              <a:gd name="T35" fmla="*/ 4763 h 3"/>
              <a:gd name="T36" fmla="*/ 0 w 2"/>
              <a:gd name="T37" fmla="*/ 4763 h 3"/>
              <a:gd name="T38" fmla="*/ 0 w 2"/>
              <a:gd name="T39" fmla="*/ 4763 h 3"/>
              <a:gd name="T40" fmla="*/ 0 w 2"/>
              <a:gd name="T41" fmla="*/ 4763 h 3"/>
              <a:gd name="T42" fmla="*/ 0 w 2"/>
              <a:gd name="T43" fmla="*/ 4763 h 3"/>
              <a:gd name="T44" fmla="*/ 0 w 2"/>
              <a:gd name="T45" fmla="*/ 4763 h 3"/>
              <a:gd name="T46" fmla="*/ 0 w 2"/>
              <a:gd name="T47" fmla="*/ 4763 h 3"/>
              <a:gd name="T48" fmla="*/ 0 w 2"/>
              <a:gd name="T49" fmla="*/ 4763 h 3"/>
              <a:gd name="T50" fmla="*/ 0 w 2"/>
              <a:gd name="T51" fmla="*/ 4763 h 3"/>
              <a:gd name="T52" fmla="*/ 0 w 2"/>
              <a:gd name="T53" fmla="*/ 476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2"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3"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4"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5" name="Freeform 1210"/>
          <p:cNvSpPr>
            <a:spLocks/>
          </p:cNvSpPr>
          <p:nvPr/>
        </p:nvSpPr>
        <p:spPr bwMode="auto">
          <a:xfrm>
            <a:off x="595313" y="557213"/>
            <a:ext cx="3175" cy="3175"/>
          </a:xfrm>
          <a:custGeom>
            <a:avLst/>
            <a:gdLst>
              <a:gd name="T0" fmla="*/ 0 w 2"/>
              <a:gd name="T1" fmla="*/ 3175 h 2"/>
              <a:gd name="T2" fmla="*/ 0 w 2"/>
              <a:gd name="T3" fmla="*/ 3175 h 2"/>
              <a:gd name="T4" fmla="*/ 3175 w 2"/>
              <a:gd name="T5" fmla="*/ 3175 h 2"/>
              <a:gd name="T6" fmla="*/ 3175 w 2"/>
              <a:gd name="T7" fmla="*/ 0 h 2"/>
              <a:gd name="T8" fmla="*/ 3175 w 2"/>
              <a:gd name="T9" fmla="*/ 0 h 2"/>
              <a:gd name="T10" fmla="*/ 0 w 2"/>
              <a:gd name="T11" fmla="*/ 0 h 2"/>
              <a:gd name="T12" fmla="*/ 0 w 2"/>
              <a:gd name="T13" fmla="*/ 0 h 2"/>
              <a:gd name="T14" fmla="*/ 0 w 2"/>
              <a:gd name="T15" fmla="*/ 0 h 2"/>
              <a:gd name="T16" fmla="*/ 0 w 2"/>
              <a:gd name="T17" fmla="*/ 3175 h 2"/>
              <a:gd name="T18" fmla="*/ 0 w 2"/>
              <a:gd name="T19" fmla="*/ 3175 h 2"/>
              <a:gd name="T20" fmla="*/ 3175 w 2"/>
              <a:gd name="T21" fmla="*/ 3175 h 2"/>
              <a:gd name="T22" fmla="*/ 3175 w 2"/>
              <a:gd name="T23" fmla="*/ 0 h 2"/>
              <a:gd name="T24" fmla="*/ 3175 w 2"/>
              <a:gd name="T25" fmla="*/ 0 h 2"/>
              <a:gd name="T26" fmla="*/ 0 w 2"/>
              <a:gd name="T27" fmla="*/ 0 h 2"/>
              <a:gd name="T28" fmla="*/ 0 w 2"/>
              <a:gd name="T29" fmla="*/ 0 h 2"/>
              <a:gd name="T30" fmla="*/ 0 w 2"/>
              <a:gd name="T31" fmla="*/ 0 h 2"/>
              <a:gd name="T32" fmla="*/ 0 w 2"/>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6" name="Freeform 1214"/>
          <p:cNvSpPr>
            <a:spLocks/>
          </p:cNvSpPr>
          <p:nvPr/>
        </p:nvSpPr>
        <p:spPr bwMode="auto">
          <a:xfrm>
            <a:off x="595313" y="557213"/>
            <a:ext cx="3175" cy="3175"/>
          </a:xfrm>
          <a:custGeom>
            <a:avLst/>
            <a:gdLst>
              <a:gd name="T0" fmla="*/ 0 w 2"/>
              <a:gd name="T1" fmla="*/ 3175 h 2"/>
              <a:gd name="T2" fmla="*/ 3175 w 2"/>
              <a:gd name="T3" fmla="*/ 3175 h 2"/>
              <a:gd name="T4" fmla="*/ 0 w 2"/>
              <a:gd name="T5" fmla="*/ 0 h 2"/>
              <a:gd name="T6" fmla="*/ 0 w 2"/>
              <a:gd name="T7" fmla="*/ 3175 h 2"/>
              <a:gd name="T8" fmla="*/ 0 w 2"/>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7"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98"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9"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0" name="Freeform 1221"/>
          <p:cNvSpPr>
            <a:spLocks/>
          </p:cNvSpPr>
          <p:nvPr/>
        </p:nvSpPr>
        <p:spPr bwMode="auto">
          <a:xfrm>
            <a:off x="731838" y="541338"/>
            <a:ext cx="3175" cy="3175"/>
          </a:xfrm>
          <a:custGeom>
            <a:avLst/>
            <a:gdLst>
              <a:gd name="T0" fmla="*/ 3175 w 2"/>
              <a:gd name="T1" fmla="*/ 0 h 2"/>
              <a:gd name="T2" fmla="*/ 3175 w 2"/>
              <a:gd name="T3" fmla="*/ 0 h 2"/>
              <a:gd name="T4" fmla="*/ 3175 w 2"/>
              <a:gd name="T5" fmla="*/ 0 h 2"/>
              <a:gd name="T6" fmla="*/ 0 w 2"/>
              <a:gd name="T7" fmla="*/ 0 h 2"/>
              <a:gd name="T8" fmla="*/ 0 w 2"/>
              <a:gd name="T9" fmla="*/ 0 h 2"/>
              <a:gd name="T10" fmla="*/ 0 w 2"/>
              <a:gd name="T11" fmla="*/ 3175 h 2"/>
              <a:gd name="T12" fmla="*/ 3175 w 2"/>
              <a:gd name="T13" fmla="*/ 0 h 2"/>
              <a:gd name="T14" fmla="*/ 3175 w 2"/>
              <a:gd name="T15" fmla="*/ 0 h 2"/>
              <a:gd name="T16" fmla="*/ 3175 w 2"/>
              <a:gd name="T17" fmla="*/ 0 h 2"/>
              <a:gd name="T18" fmla="*/ 0 w 2"/>
              <a:gd name="T19" fmla="*/ 0 h 2"/>
              <a:gd name="T20" fmla="*/ 0 w 2"/>
              <a:gd name="T21" fmla="*/ 0 h 2"/>
              <a:gd name="T22" fmla="*/ 0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1" name="Freeform 1234"/>
          <p:cNvSpPr>
            <a:spLocks/>
          </p:cNvSpPr>
          <p:nvPr/>
        </p:nvSpPr>
        <p:spPr bwMode="auto">
          <a:xfrm>
            <a:off x="722313" y="550863"/>
            <a:ext cx="3175" cy="1587"/>
          </a:xfrm>
          <a:custGeom>
            <a:avLst/>
            <a:gdLst>
              <a:gd name="T0" fmla="*/ 0 w 2"/>
              <a:gd name="T1" fmla="*/ 0 h 1587"/>
              <a:gd name="T2" fmla="*/ 0 w 2"/>
              <a:gd name="T3" fmla="*/ 0 h 1587"/>
              <a:gd name="T4" fmla="*/ 3175 w 2"/>
              <a:gd name="T5" fmla="*/ 0 h 1587"/>
              <a:gd name="T6" fmla="*/ 3175 w 2"/>
              <a:gd name="T7" fmla="*/ 0 h 1587"/>
              <a:gd name="T8" fmla="*/ 3175 w 2"/>
              <a:gd name="T9" fmla="*/ 0 h 1587"/>
              <a:gd name="T10" fmla="*/ 3175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3175 w 2"/>
              <a:gd name="T25" fmla="*/ 0 h 1587"/>
              <a:gd name="T26" fmla="*/ 3175 w 2"/>
              <a:gd name="T27" fmla="*/ 0 h 1587"/>
              <a:gd name="T28" fmla="*/ 3175 w 2"/>
              <a:gd name="T29" fmla="*/ 0 h 1587"/>
              <a:gd name="T30" fmla="*/ 0 w 2"/>
              <a:gd name="T31" fmla="*/ 0 h 1587"/>
              <a:gd name="T32" fmla="*/ 0 w 2"/>
              <a:gd name="T33" fmla="*/ 0 h 1587"/>
              <a:gd name="T34" fmla="*/ 3175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2"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3"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4" name="Freeform 1240"/>
          <p:cNvSpPr>
            <a:spLocks/>
          </p:cNvSpPr>
          <p:nvPr/>
        </p:nvSpPr>
        <p:spPr bwMode="auto">
          <a:xfrm>
            <a:off x="728663" y="541338"/>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5" name="Freeform 1243"/>
          <p:cNvSpPr>
            <a:spLocks/>
          </p:cNvSpPr>
          <p:nvPr/>
        </p:nvSpPr>
        <p:spPr bwMode="auto">
          <a:xfrm>
            <a:off x="728663" y="538163"/>
            <a:ext cx="3175" cy="3175"/>
          </a:xfrm>
          <a:custGeom>
            <a:avLst/>
            <a:gdLst>
              <a:gd name="T0" fmla="*/ 3175 w 2"/>
              <a:gd name="T1" fmla="*/ 3175 h 2"/>
              <a:gd name="T2" fmla="*/ 3175 w 2"/>
              <a:gd name="T3" fmla="*/ 3175 h 2"/>
              <a:gd name="T4" fmla="*/ 3175 w 2"/>
              <a:gd name="T5" fmla="*/ 3175 h 2"/>
              <a:gd name="T6" fmla="*/ 3175 w 2"/>
              <a:gd name="T7" fmla="*/ 3175 h 2"/>
              <a:gd name="T8" fmla="*/ 0 w 2"/>
              <a:gd name="T9" fmla="*/ 3175 h 2"/>
              <a:gd name="T10" fmla="*/ 0 w 2"/>
              <a:gd name="T11" fmla="*/ 3175 h 2"/>
              <a:gd name="T12" fmla="*/ 3175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3175 w 2"/>
              <a:gd name="T39" fmla="*/ 3175 h 2"/>
              <a:gd name="T40" fmla="*/ 3175 w 2"/>
              <a:gd name="T41" fmla="*/ 3175 h 2"/>
              <a:gd name="T42" fmla="*/ 3175 w 2"/>
              <a:gd name="T43" fmla="*/ 3175 h 2"/>
              <a:gd name="T44" fmla="*/ 3175 w 2"/>
              <a:gd name="T45" fmla="*/ 3175 h 2"/>
              <a:gd name="T46" fmla="*/ 3175 w 2"/>
              <a:gd name="T47" fmla="*/ 3175 h 2"/>
              <a:gd name="T48" fmla="*/ 0 w 2"/>
              <a:gd name="T49" fmla="*/ 0 h 2"/>
              <a:gd name="T50" fmla="*/ 0 w 2"/>
              <a:gd name="T51" fmla="*/ 3175 h 2"/>
              <a:gd name="T52" fmla="*/ 0 w 2"/>
              <a:gd name="T53" fmla="*/ 3175 h 2"/>
              <a:gd name="T54" fmla="*/ 0 w 2"/>
              <a:gd name="T55" fmla="*/ 3175 h 2"/>
              <a:gd name="T56" fmla="*/ 3175 w 2"/>
              <a:gd name="T57" fmla="*/ 3175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6" name="Freeform 1246"/>
          <p:cNvSpPr>
            <a:spLocks/>
          </p:cNvSpPr>
          <p:nvPr/>
        </p:nvSpPr>
        <p:spPr bwMode="auto">
          <a:xfrm>
            <a:off x="725488" y="547688"/>
            <a:ext cx="3175" cy="3175"/>
          </a:xfrm>
          <a:custGeom>
            <a:avLst/>
            <a:gdLst>
              <a:gd name="T0" fmla="*/ 0 w 2"/>
              <a:gd name="T1" fmla="*/ 3175 h 2"/>
              <a:gd name="T2" fmla="*/ 0 w 2"/>
              <a:gd name="T3" fmla="*/ 3175 h 2"/>
              <a:gd name="T4" fmla="*/ 3175 w 2"/>
              <a:gd name="T5" fmla="*/ 0 h 2"/>
              <a:gd name="T6" fmla="*/ 3175 w 2"/>
              <a:gd name="T7" fmla="*/ 0 h 2"/>
              <a:gd name="T8" fmla="*/ 0 w 2"/>
              <a:gd name="T9" fmla="*/ 0 h 2"/>
              <a:gd name="T10" fmla="*/ 0 w 2"/>
              <a:gd name="T11" fmla="*/ 0 h 2"/>
              <a:gd name="T12" fmla="*/ 0 w 2"/>
              <a:gd name="T13" fmla="*/ 3175 h 2"/>
              <a:gd name="T14" fmla="*/ 0 w 2"/>
              <a:gd name="T15" fmla="*/ 3175 h 2"/>
              <a:gd name="T16" fmla="*/ 3175 w 2"/>
              <a:gd name="T17" fmla="*/ 0 h 2"/>
              <a:gd name="T18" fmla="*/ 3175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3175 h 2"/>
              <a:gd name="T48" fmla="*/ 0 w 2"/>
              <a:gd name="T49" fmla="*/ 3175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7" name="Freeform 1250"/>
          <p:cNvSpPr>
            <a:spLocks/>
          </p:cNvSpPr>
          <p:nvPr/>
        </p:nvSpPr>
        <p:spPr bwMode="auto">
          <a:xfrm>
            <a:off x="731838" y="53022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8" name="Freeform 1252"/>
          <p:cNvSpPr>
            <a:spLocks/>
          </p:cNvSpPr>
          <p:nvPr/>
        </p:nvSpPr>
        <p:spPr bwMode="auto">
          <a:xfrm>
            <a:off x="731838" y="527050"/>
            <a:ext cx="3175" cy="7938"/>
          </a:xfrm>
          <a:custGeom>
            <a:avLst/>
            <a:gdLst>
              <a:gd name="T0" fmla="*/ 3175 w 2"/>
              <a:gd name="T1" fmla="*/ 3175 h 5"/>
              <a:gd name="T2" fmla="*/ 3175 w 2"/>
              <a:gd name="T3" fmla="*/ 3175 h 5"/>
              <a:gd name="T4" fmla="*/ 0 w 2"/>
              <a:gd name="T5" fmla="*/ 0 h 5"/>
              <a:gd name="T6" fmla="*/ 0 w 2"/>
              <a:gd name="T7" fmla="*/ 3175 h 5"/>
              <a:gd name="T8" fmla="*/ 0 w 2"/>
              <a:gd name="T9" fmla="*/ 3175 h 5"/>
              <a:gd name="T10" fmla="*/ 3175 w 2"/>
              <a:gd name="T11" fmla="*/ 7938 h 5"/>
              <a:gd name="T12" fmla="*/ 3175 w 2"/>
              <a:gd name="T13" fmla="*/ 3175 h 5"/>
              <a:gd name="T14" fmla="*/ 3175 w 2"/>
              <a:gd name="T15" fmla="*/ 3175 h 5"/>
              <a:gd name="T16" fmla="*/ 0 w 2"/>
              <a:gd name="T17" fmla="*/ 0 h 5"/>
              <a:gd name="T18" fmla="*/ 0 w 2"/>
              <a:gd name="T19" fmla="*/ 3175 h 5"/>
              <a:gd name="T20" fmla="*/ 0 w 2"/>
              <a:gd name="T21" fmla="*/ 3175 h 5"/>
              <a:gd name="T22" fmla="*/ 3175 w 2"/>
              <a:gd name="T23" fmla="*/ 7938 h 5"/>
              <a:gd name="T24" fmla="*/ 3175 w 2"/>
              <a:gd name="T25" fmla="*/ 3175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9" name="Freeform 1255"/>
          <p:cNvSpPr>
            <a:spLocks/>
          </p:cNvSpPr>
          <p:nvPr/>
        </p:nvSpPr>
        <p:spPr bwMode="auto">
          <a:xfrm>
            <a:off x="712788" y="550863"/>
            <a:ext cx="3175" cy="1587"/>
          </a:xfrm>
          <a:custGeom>
            <a:avLst/>
            <a:gdLst>
              <a:gd name="T0" fmla="*/ 0 w 2"/>
              <a:gd name="T1" fmla="*/ 0 h 1587"/>
              <a:gd name="T2" fmla="*/ 3175 w 2"/>
              <a:gd name="T3" fmla="*/ 0 h 1587"/>
              <a:gd name="T4" fmla="*/ 3175 w 2"/>
              <a:gd name="T5" fmla="*/ 0 h 1587"/>
              <a:gd name="T6" fmla="*/ 3175 w 2"/>
              <a:gd name="T7" fmla="*/ 0 h 1587"/>
              <a:gd name="T8" fmla="*/ 3175 w 2"/>
              <a:gd name="T9" fmla="*/ 0 h 1587"/>
              <a:gd name="T10" fmla="*/ 0 w 2"/>
              <a:gd name="T11" fmla="*/ 0 h 1587"/>
              <a:gd name="T12" fmla="*/ 0 w 2"/>
              <a:gd name="T13" fmla="*/ 0 h 1587"/>
              <a:gd name="T14" fmla="*/ 0 w 2"/>
              <a:gd name="T15" fmla="*/ 0 h 1587"/>
              <a:gd name="T16" fmla="*/ 0 w 2"/>
              <a:gd name="T17" fmla="*/ 0 h 1587"/>
              <a:gd name="T18" fmla="*/ 3175 w 2"/>
              <a:gd name="T19" fmla="*/ 0 h 1587"/>
              <a:gd name="T20" fmla="*/ 3175 w 2"/>
              <a:gd name="T21" fmla="*/ 0 h 1587"/>
              <a:gd name="T22" fmla="*/ 3175 w 2"/>
              <a:gd name="T23" fmla="*/ 0 h 1587"/>
              <a:gd name="T24" fmla="*/ 3175 w 2"/>
              <a:gd name="T25" fmla="*/ 0 h 1587"/>
              <a:gd name="T26" fmla="*/ 3175 w 2"/>
              <a:gd name="T27" fmla="*/ 0 h 1587"/>
              <a:gd name="T28" fmla="*/ 3175 w 2"/>
              <a:gd name="T29" fmla="*/ 0 h 1587"/>
              <a:gd name="T30" fmla="*/ 3175 w 2"/>
              <a:gd name="T31" fmla="*/ 0 h 1587"/>
              <a:gd name="T32" fmla="*/ 3175 w 2"/>
              <a:gd name="T33" fmla="*/ 0 h 1587"/>
              <a:gd name="T34" fmla="*/ 3175 w 2"/>
              <a:gd name="T35" fmla="*/ 0 h 1587"/>
              <a:gd name="T36" fmla="*/ 3175 w 2"/>
              <a:gd name="T37" fmla="*/ 0 h 1587"/>
              <a:gd name="T38" fmla="*/ 3175 w 2"/>
              <a:gd name="T39" fmla="*/ 0 h 1587"/>
              <a:gd name="T40" fmla="*/ 3175 w 2"/>
              <a:gd name="T41" fmla="*/ 0 h 1587"/>
              <a:gd name="T42" fmla="*/ 3175 w 2"/>
              <a:gd name="T43" fmla="*/ 0 h 1587"/>
              <a:gd name="T44" fmla="*/ 3175 w 2"/>
              <a:gd name="T45" fmla="*/ 0 h 1587"/>
              <a:gd name="T46" fmla="*/ 3175 w 2"/>
              <a:gd name="T47" fmla="*/ 0 h 1587"/>
              <a:gd name="T48" fmla="*/ 3175 w 2"/>
              <a:gd name="T49" fmla="*/ 0 h 1587"/>
              <a:gd name="T50" fmla="*/ 3175 w 2"/>
              <a:gd name="T51" fmla="*/ 0 h 1587"/>
              <a:gd name="T52" fmla="*/ 3175 w 2"/>
              <a:gd name="T53" fmla="*/ 0 h 1587"/>
              <a:gd name="T54" fmla="*/ 3175 w 2"/>
              <a:gd name="T55" fmla="*/ 0 h 1587"/>
              <a:gd name="T56" fmla="*/ 3175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0"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11"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2"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3" name="Freeform 1269"/>
          <p:cNvSpPr>
            <a:spLocks/>
          </p:cNvSpPr>
          <p:nvPr/>
        </p:nvSpPr>
        <p:spPr bwMode="auto">
          <a:xfrm>
            <a:off x="728663" y="530225"/>
            <a:ext cx="3175" cy="4763"/>
          </a:xfrm>
          <a:custGeom>
            <a:avLst/>
            <a:gdLst>
              <a:gd name="T0" fmla="*/ 0 w 2"/>
              <a:gd name="T1" fmla="*/ 4763 h 3"/>
              <a:gd name="T2" fmla="*/ 3175 w 2"/>
              <a:gd name="T3" fmla="*/ 0 h 3"/>
              <a:gd name="T4" fmla="*/ 3175 w 2"/>
              <a:gd name="T5" fmla="*/ 0 h 3"/>
              <a:gd name="T6" fmla="*/ 3175 w 2"/>
              <a:gd name="T7" fmla="*/ 0 h 3"/>
              <a:gd name="T8" fmla="*/ 3175 w 2"/>
              <a:gd name="T9" fmla="*/ 0 h 3"/>
              <a:gd name="T10" fmla="*/ 0 w 2"/>
              <a:gd name="T11" fmla="*/ 0 h 3"/>
              <a:gd name="T12" fmla="*/ 0 w 2"/>
              <a:gd name="T13" fmla="*/ 0 h 3"/>
              <a:gd name="T14" fmla="*/ 0 w 2"/>
              <a:gd name="T15" fmla="*/ 4763 h 3"/>
              <a:gd name="T16" fmla="*/ 0 w 2"/>
              <a:gd name="T17" fmla="*/ 4763 h 3"/>
              <a:gd name="T18" fmla="*/ 3175 w 2"/>
              <a:gd name="T19" fmla="*/ 0 h 3"/>
              <a:gd name="T20" fmla="*/ 3175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4763 h 3"/>
              <a:gd name="T40" fmla="*/ 0 w 2"/>
              <a:gd name="T41" fmla="*/ 476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4"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5"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6"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17"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18"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9"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0" name="Freeform 1277"/>
          <p:cNvSpPr>
            <a:spLocks/>
          </p:cNvSpPr>
          <p:nvPr/>
        </p:nvSpPr>
        <p:spPr bwMode="auto">
          <a:xfrm>
            <a:off x="728663" y="523875"/>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1" name="Freeform 1287"/>
          <p:cNvSpPr>
            <a:spLocks/>
          </p:cNvSpPr>
          <p:nvPr/>
        </p:nvSpPr>
        <p:spPr bwMode="auto">
          <a:xfrm>
            <a:off x="719138" y="514350"/>
            <a:ext cx="3175" cy="3175"/>
          </a:xfrm>
          <a:custGeom>
            <a:avLst/>
            <a:gdLst>
              <a:gd name="T0" fmla="*/ 0 w 2"/>
              <a:gd name="T1" fmla="*/ 0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3175 h 2"/>
              <a:gd name="T18" fmla="*/ 0 w 2"/>
              <a:gd name="T19" fmla="*/ 3175 h 2"/>
              <a:gd name="T20" fmla="*/ 0 w 2"/>
              <a:gd name="T21" fmla="*/ 3175 h 2"/>
              <a:gd name="T22" fmla="*/ 0 w 2"/>
              <a:gd name="T23" fmla="*/ 3175 h 2"/>
              <a:gd name="T24" fmla="*/ 3175 w 2"/>
              <a:gd name="T25" fmla="*/ 3175 h 2"/>
              <a:gd name="T26" fmla="*/ 3175 w 2"/>
              <a:gd name="T27" fmla="*/ 3175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2" name="Freeform 1290"/>
          <p:cNvSpPr>
            <a:spLocks/>
          </p:cNvSpPr>
          <p:nvPr/>
        </p:nvSpPr>
        <p:spPr bwMode="auto">
          <a:xfrm>
            <a:off x="719138" y="517525"/>
            <a:ext cx="3175" cy="3175"/>
          </a:xfrm>
          <a:custGeom>
            <a:avLst/>
            <a:gdLst>
              <a:gd name="T0" fmla="*/ 0 w 2"/>
              <a:gd name="T1" fmla="*/ 3175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0 h 2"/>
              <a:gd name="T18" fmla="*/ 0 w 2"/>
              <a:gd name="T19" fmla="*/ 0 h 2"/>
              <a:gd name="T20" fmla="*/ 3175 w 2"/>
              <a:gd name="T21" fmla="*/ 0 h 2"/>
              <a:gd name="T22" fmla="*/ 0 w 2"/>
              <a:gd name="T23" fmla="*/ 0 h 2"/>
              <a:gd name="T24" fmla="*/ 0 w 2"/>
              <a:gd name="T25" fmla="*/ 0 h 2"/>
              <a:gd name="T26" fmla="*/ 0 w 2"/>
              <a:gd name="T27" fmla="*/ 0 h 2"/>
              <a:gd name="T28" fmla="*/ 0 w 2"/>
              <a:gd name="T29" fmla="*/ 0 h 2"/>
              <a:gd name="T30" fmla="*/ 0 w 2"/>
              <a:gd name="T31" fmla="*/ 3175 h 2"/>
              <a:gd name="T32" fmla="*/ 0 w 2"/>
              <a:gd name="T33" fmla="*/ 3175 h 2"/>
              <a:gd name="T34" fmla="*/ 0 w 2"/>
              <a:gd name="T35" fmla="*/ 3175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3175 h 2"/>
              <a:gd name="T50" fmla="*/ 3175 w 2"/>
              <a:gd name="T51" fmla="*/ 3175 h 2"/>
              <a:gd name="T52" fmla="*/ 3175 w 2"/>
              <a:gd name="T53" fmla="*/ 0 h 2"/>
              <a:gd name="T54" fmla="*/ 3175 w 2"/>
              <a:gd name="T55" fmla="*/ 0 h 2"/>
              <a:gd name="T56" fmla="*/ 0 w 2"/>
              <a:gd name="T57" fmla="*/ 0 h 2"/>
              <a:gd name="T58" fmla="*/ 0 w 2"/>
              <a:gd name="T59" fmla="*/ 0 h 2"/>
              <a:gd name="T60" fmla="*/ 0 w 2"/>
              <a:gd name="T61" fmla="*/ 3175 h 2"/>
              <a:gd name="T62" fmla="*/ 0 w 2"/>
              <a:gd name="T63" fmla="*/ 3175 h 2"/>
              <a:gd name="T64" fmla="*/ 3175 w 2"/>
              <a:gd name="T65" fmla="*/ 3175 h 2"/>
              <a:gd name="T66" fmla="*/ 3175 w 2"/>
              <a:gd name="T67" fmla="*/ 3175 h 2"/>
              <a:gd name="T68" fmla="*/ 0 w 2"/>
              <a:gd name="T69" fmla="*/ 3175 h 2"/>
              <a:gd name="T70" fmla="*/ 0 w 2"/>
              <a:gd name="T71" fmla="*/ 3175 h 2"/>
              <a:gd name="T72" fmla="*/ 0 w 2"/>
              <a:gd name="T73" fmla="*/ 3175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3"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24"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25"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26"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27"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28"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29"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30"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70" name="ClipArt Placeholder 9"/>
          <p:cNvSpPr>
            <a:spLocks noGrp="1"/>
          </p:cNvSpPr>
          <p:nvPr>
            <p:ph type="clipArt" sz="quarter" idx="49"/>
          </p:nvPr>
        </p:nvSpPr>
        <p:spPr>
          <a:xfrm>
            <a:off x="341834"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dirty="0"/>
              <a:t>Click icon to add clip art</a:t>
            </a:r>
          </a:p>
        </p:txBody>
      </p:sp>
      <p:sp>
        <p:nvSpPr>
          <p:cNvPr id="177" name="ClipArt Placeholder 9"/>
          <p:cNvSpPr>
            <a:spLocks noGrp="1"/>
          </p:cNvSpPr>
          <p:nvPr>
            <p:ph type="clipArt" sz="quarter" idx="56"/>
          </p:nvPr>
        </p:nvSpPr>
        <p:spPr>
          <a:xfrm>
            <a:off x="2093047"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dirty="0"/>
              <a:t>Click icon to add clip art</a:t>
            </a:r>
          </a:p>
        </p:txBody>
      </p:sp>
      <p:sp>
        <p:nvSpPr>
          <p:cNvPr id="184" name="ClipArt Placeholder 9"/>
          <p:cNvSpPr>
            <a:spLocks noGrp="1"/>
          </p:cNvSpPr>
          <p:nvPr>
            <p:ph type="clipArt" sz="quarter" idx="63"/>
          </p:nvPr>
        </p:nvSpPr>
        <p:spPr>
          <a:xfrm>
            <a:off x="3844259"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dirty="0"/>
              <a:t>Click icon to add clip art</a:t>
            </a:r>
          </a:p>
        </p:txBody>
      </p:sp>
      <p:sp>
        <p:nvSpPr>
          <p:cNvPr id="191" name="ClipArt Placeholder 9"/>
          <p:cNvSpPr>
            <a:spLocks noGrp="1"/>
          </p:cNvSpPr>
          <p:nvPr>
            <p:ph type="clipArt" sz="quarter" idx="70"/>
          </p:nvPr>
        </p:nvSpPr>
        <p:spPr>
          <a:xfrm>
            <a:off x="5595471"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dirty="0"/>
              <a:t>Click icon to add clip art</a:t>
            </a:r>
          </a:p>
        </p:txBody>
      </p:sp>
      <p:sp>
        <p:nvSpPr>
          <p:cNvPr id="198" name="ClipArt Placeholder 9"/>
          <p:cNvSpPr>
            <a:spLocks noGrp="1"/>
          </p:cNvSpPr>
          <p:nvPr>
            <p:ph type="clipArt" sz="quarter" idx="77"/>
          </p:nvPr>
        </p:nvSpPr>
        <p:spPr>
          <a:xfrm>
            <a:off x="7346684"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dirty="0"/>
              <a:t>Click icon to add clip art</a:t>
            </a:r>
          </a:p>
        </p:txBody>
      </p:sp>
      <p:sp>
        <p:nvSpPr>
          <p:cNvPr id="324" name="Title 323"/>
          <p:cNvSpPr>
            <a:spLocks noGrp="1"/>
          </p:cNvSpPr>
          <p:nvPr>
            <p:ph type="title"/>
          </p:nvPr>
        </p:nvSpPr>
        <p:spPr>
          <a:xfrm>
            <a:off x="343401" y="301625"/>
            <a:ext cx="8439652" cy="668193"/>
          </a:xfrm>
        </p:spPr>
        <p:txBody>
          <a:bodyPr/>
          <a:lstStyle>
            <a:lvl1pPr>
              <a:defRPr b="0" i="0">
                <a:solidFill>
                  <a:schemeClr val="bg2"/>
                </a:solidFill>
                <a:latin typeface="+mn-lt"/>
                <a:cs typeface="Andes ExtraLight"/>
              </a:defRPr>
            </a:lvl1pPr>
          </a:lstStyle>
          <a:p>
            <a:r>
              <a:rPr lang="en-US"/>
              <a:t>Click to edit Master title style</a:t>
            </a:r>
            <a:endParaRPr lang="en-US" dirty="0"/>
          </a:p>
        </p:txBody>
      </p:sp>
      <p:sp>
        <p:nvSpPr>
          <p:cNvPr id="171" name="Text Placeholder 2"/>
          <p:cNvSpPr>
            <a:spLocks noGrp="1"/>
          </p:cNvSpPr>
          <p:nvPr>
            <p:ph type="body" sz="quarter" idx="50"/>
          </p:nvPr>
        </p:nvSpPr>
        <p:spPr>
          <a:xfrm>
            <a:off x="603491"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72" name="Picture Placeholder 4"/>
          <p:cNvSpPr>
            <a:spLocks noGrp="1"/>
          </p:cNvSpPr>
          <p:nvPr>
            <p:ph type="pic" sz="quarter" idx="51"/>
          </p:nvPr>
        </p:nvSpPr>
        <p:spPr>
          <a:xfrm>
            <a:off x="476491" y="4049120"/>
            <a:ext cx="1187450" cy="492125"/>
          </a:xfrm>
        </p:spPr>
        <p:txBody>
          <a:bodyPr/>
          <a:lstStyle>
            <a:lvl1pPr algn="ctr">
              <a:defRPr sz="1100">
                <a:solidFill>
                  <a:schemeClr val="tx2">
                    <a:lumMod val="65000"/>
                    <a:lumOff val="35000"/>
                  </a:schemeClr>
                </a:solidFill>
              </a:defRPr>
            </a:lvl1pPr>
          </a:lstStyle>
          <a:p>
            <a:pPr lvl="0"/>
            <a:r>
              <a:rPr lang="en-US" noProof="0" dirty="0"/>
              <a:t>Drag picture to placeholder or click icon to add</a:t>
            </a:r>
          </a:p>
        </p:txBody>
      </p:sp>
      <p:sp>
        <p:nvSpPr>
          <p:cNvPr id="173" name="Text Placeholder 2"/>
          <p:cNvSpPr>
            <a:spLocks noGrp="1"/>
          </p:cNvSpPr>
          <p:nvPr>
            <p:ph type="body" sz="quarter" idx="52"/>
          </p:nvPr>
        </p:nvSpPr>
        <p:spPr>
          <a:xfrm>
            <a:off x="465099"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74" name="Text Placeholder 2"/>
          <p:cNvSpPr>
            <a:spLocks noGrp="1"/>
          </p:cNvSpPr>
          <p:nvPr>
            <p:ph type="body" sz="quarter" idx="53"/>
          </p:nvPr>
        </p:nvSpPr>
        <p:spPr>
          <a:xfrm>
            <a:off x="465099"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75" name="Text Placeholder 2"/>
          <p:cNvSpPr>
            <a:spLocks noGrp="1"/>
          </p:cNvSpPr>
          <p:nvPr>
            <p:ph type="body" sz="quarter" idx="54"/>
          </p:nvPr>
        </p:nvSpPr>
        <p:spPr>
          <a:xfrm>
            <a:off x="465099"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76" name="Text Placeholder 2"/>
          <p:cNvSpPr>
            <a:spLocks noGrp="1"/>
          </p:cNvSpPr>
          <p:nvPr>
            <p:ph type="body" sz="quarter" idx="55"/>
          </p:nvPr>
        </p:nvSpPr>
        <p:spPr>
          <a:xfrm>
            <a:off x="465099"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78" name="Text Placeholder 2"/>
          <p:cNvSpPr>
            <a:spLocks noGrp="1"/>
          </p:cNvSpPr>
          <p:nvPr>
            <p:ph type="body" sz="quarter" idx="57"/>
          </p:nvPr>
        </p:nvSpPr>
        <p:spPr>
          <a:xfrm>
            <a:off x="2321508"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79" name="Picture Placeholder 4"/>
          <p:cNvSpPr>
            <a:spLocks noGrp="1"/>
          </p:cNvSpPr>
          <p:nvPr>
            <p:ph type="pic" sz="quarter" idx="58"/>
          </p:nvPr>
        </p:nvSpPr>
        <p:spPr>
          <a:xfrm>
            <a:off x="2194508" y="4049120"/>
            <a:ext cx="1187450" cy="492125"/>
          </a:xfrm>
        </p:spPr>
        <p:txBody>
          <a:bodyPr/>
          <a:lstStyle>
            <a:lvl1pPr algn="ctr">
              <a:defRPr sz="1100">
                <a:solidFill>
                  <a:schemeClr val="tx2">
                    <a:lumMod val="65000"/>
                    <a:lumOff val="35000"/>
                  </a:schemeClr>
                </a:solidFill>
              </a:defRPr>
            </a:lvl1pPr>
          </a:lstStyle>
          <a:p>
            <a:pPr lvl="0"/>
            <a:r>
              <a:rPr lang="en-US" noProof="0" dirty="0"/>
              <a:t>Drag picture to placeholder or click icon to add</a:t>
            </a:r>
          </a:p>
        </p:txBody>
      </p:sp>
      <p:sp>
        <p:nvSpPr>
          <p:cNvPr id="180" name="Text Placeholder 2"/>
          <p:cNvSpPr>
            <a:spLocks noGrp="1"/>
          </p:cNvSpPr>
          <p:nvPr>
            <p:ph type="body" sz="quarter" idx="59"/>
          </p:nvPr>
        </p:nvSpPr>
        <p:spPr>
          <a:xfrm>
            <a:off x="2183116"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81" name="Text Placeholder 2"/>
          <p:cNvSpPr>
            <a:spLocks noGrp="1"/>
          </p:cNvSpPr>
          <p:nvPr>
            <p:ph type="body" sz="quarter" idx="60"/>
          </p:nvPr>
        </p:nvSpPr>
        <p:spPr>
          <a:xfrm>
            <a:off x="2183116"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82" name="Text Placeholder 2"/>
          <p:cNvSpPr>
            <a:spLocks noGrp="1"/>
          </p:cNvSpPr>
          <p:nvPr>
            <p:ph type="body" sz="quarter" idx="61"/>
          </p:nvPr>
        </p:nvSpPr>
        <p:spPr>
          <a:xfrm>
            <a:off x="2183116"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83" name="Text Placeholder 2"/>
          <p:cNvSpPr>
            <a:spLocks noGrp="1"/>
          </p:cNvSpPr>
          <p:nvPr>
            <p:ph type="body" sz="quarter" idx="62"/>
          </p:nvPr>
        </p:nvSpPr>
        <p:spPr>
          <a:xfrm>
            <a:off x="2183116"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85" name="Text Placeholder 2"/>
          <p:cNvSpPr>
            <a:spLocks noGrp="1"/>
          </p:cNvSpPr>
          <p:nvPr>
            <p:ph type="body" sz="quarter" idx="64"/>
          </p:nvPr>
        </p:nvSpPr>
        <p:spPr>
          <a:xfrm>
            <a:off x="4101439"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86" name="Picture Placeholder 4"/>
          <p:cNvSpPr>
            <a:spLocks noGrp="1"/>
          </p:cNvSpPr>
          <p:nvPr>
            <p:ph type="pic" sz="quarter" idx="65"/>
          </p:nvPr>
        </p:nvSpPr>
        <p:spPr>
          <a:xfrm>
            <a:off x="3974439" y="4049120"/>
            <a:ext cx="1187450" cy="492125"/>
          </a:xfrm>
        </p:spPr>
        <p:txBody>
          <a:bodyPr/>
          <a:lstStyle>
            <a:lvl1pPr algn="ctr">
              <a:defRPr sz="1100">
                <a:solidFill>
                  <a:schemeClr val="tx2">
                    <a:lumMod val="65000"/>
                    <a:lumOff val="35000"/>
                  </a:schemeClr>
                </a:solidFill>
              </a:defRPr>
            </a:lvl1pPr>
          </a:lstStyle>
          <a:p>
            <a:pPr lvl="0"/>
            <a:r>
              <a:rPr lang="en-US" noProof="0" dirty="0"/>
              <a:t>Drag picture to placeholder or click icon to add</a:t>
            </a:r>
          </a:p>
        </p:txBody>
      </p:sp>
      <p:sp>
        <p:nvSpPr>
          <p:cNvPr id="187" name="Text Placeholder 2"/>
          <p:cNvSpPr>
            <a:spLocks noGrp="1"/>
          </p:cNvSpPr>
          <p:nvPr>
            <p:ph type="body" sz="quarter" idx="66"/>
          </p:nvPr>
        </p:nvSpPr>
        <p:spPr>
          <a:xfrm>
            <a:off x="3963047"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88" name="Text Placeholder 2"/>
          <p:cNvSpPr>
            <a:spLocks noGrp="1"/>
          </p:cNvSpPr>
          <p:nvPr>
            <p:ph type="body" sz="quarter" idx="67"/>
          </p:nvPr>
        </p:nvSpPr>
        <p:spPr>
          <a:xfrm>
            <a:off x="3963047"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89" name="Text Placeholder 2"/>
          <p:cNvSpPr>
            <a:spLocks noGrp="1"/>
          </p:cNvSpPr>
          <p:nvPr>
            <p:ph type="body" sz="quarter" idx="68"/>
          </p:nvPr>
        </p:nvSpPr>
        <p:spPr>
          <a:xfrm>
            <a:off x="3963047"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0" name="Text Placeholder 2"/>
          <p:cNvSpPr>
            <a:spLocks noGrp="1"/>
          </p:cNvSpPr>
          <p:nvPr>
            <p:ph type="body" sz="quarter" idx="69"/>
          </p:nvPr>
        </p:nvSpPr>
        <p:spPr>
          <a:xfrm>
            <a:off x="3963047"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2" name="Text Placeholder 2"/>
          <p:cNvSpPr>
            <a:spLocks noGrp="1"/>
          </p:cNvSpPr>
          <p:nvPr>
            <p:ph type="body" sz="quarter" idx="71"/>
          </p:nvPr>
        </p:nvSpPr>
        <p:spPr>
          <a:xfrm>
            <a:off x="5863108"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93" name="Picture Placeholder 4"/>
          <p:cNvSpPr>
            <a:spLocks noGrp="1"/>
          </p:cNvSpPr>
          <p:nvPr>
            <p:ph type="pic" sz="quarter" idx="72"/>
          </p:nvPr>
        </p:nvSpPr>
        <p:spPr>
          <a:xfrm>
            <a:off x="5736108" y="4049120"/>
            <a:ext cx="1187450" cy="492125"/>
          </a:xfrm>
        </p:spPr>
        <p:txBody>
          <a:bodyPr/>
          <a:lstStyle>
            <a:lvl1pPr algn="ctr">
              <a:defRPr sz="1100">
                <a:solidFill>
                  <a:schemeClr val="tx2">
                    <a:lumMod val="65000"/>
                    <a:lumOff val="35000"/>
                  </a:schemeClr>
                </a:solidFill>
              </a:defRPr>
            </a:lvl1pPr>
          </a:lstStyle>
          <a:p>
            <a:pPr lvl="0"/>
            <a:r>
              <a:rPr lang="en-US" noProof="0" dirty="0"/>
              <a:t>Drag picture to placeholder or click icon to add</a:t>
            </a:r>
          </a:p>
        </p:txBody>
      </p:sp>
      <p:sp>
        <p:nvSpPr>
          <p:cNvPr id="194" name="Text Placeholder 2"/>
          <p:cNvSpPr>
            <a:spLocks noGrp="1"/>
          </p:cNvSpPr>
          <p:nvPr>
            <p:ph type="body" sz="quarter" idx="73"/>
          </p:nvPr>
        </p:nvSpPr>
        <p:spPr>
          <a:xfrm>
            <a:off x="5724716"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95" name="Text Placeholder 2"/>
          <p:cNvSpPr>
            <a:spLocks noGrp="1"/>
          </p:cNvSpPr>
          <p:nvPr>
            <p:ph type="body" sz="quarter" idx="74"/>
          </p:nvPr>
        </p:nvSpPr>
        <p:spPr>
          <a:xfrm>
            <a:off x="5724716"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96" name="Text Placeholder 2"/>
          <p:cNvSpPr>
            <a:spLocks noGrp="1"/>
          </p:cNvSpPr>
          <p:nvPr>
            <p:ph type="body" sz="quarter" idx="75"/>
          </p:nvPr>
        </p:nvSpPr>
        <p:spPr>
          <a:xfrm>
            <a:off x="5724716"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7" name="Text Placeholder 2"/>
          <p:cNvSpPr>
            <a:spLocks noGrp="1"/>
          </p:cNvSpPr>
          <p:nvPr>
            <p:ph type="body" sz="quarter" idx="76"/>
          </p:nvPr>
        </p:nvSpPr>
        <p:spPr>
          <a:xfrm>
            <a:off x="5724716"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9" name="Text Placeholder 2"/>
          <p:cNvSpPr>
            <a:spLocks noGrp="1"/>
          </p:cNvSpPr>
          <p:nvPr>
            <p:ph type="body" sz="quarter" idx="78"/>
          </p:nvPr>
        </p:nvSpPr>
        <p:spPr>
          <a:xfrm>
            <a:off x="7636461"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200" name="Picture Placeholder 4"/>
          <p:cNvSpPr>
            <a:spLocks noGrp="1"/>
          </p:cNvSpPr>
          <p:nvPr>
            <p:ph type="pic" sz="quarter" idx="79"/>
          </p:nvPr>
        </p:nvSpPr>
        <p:spPr>
          <a:xfrm>
            <a:off x="7509461" y="4049120"/>
            <a:ext cx="1187450" cy="492125"/>
          </a:xfrm>
        </p:spPr>
        <p:txBody>
          <a:bodyPr/>
          <a:lstStyle>
            <a:lvl1pPr algn="ctr">
              <a:defRPr sz="1100">
                <a:solidFill>
                  <a:schemeClr val="tx2">
                    <a:lumMod val="65000"/>
                    <a:lumOff val="35000"/>
                  </a:schemeClr>
                </a:solidFill>
              </a:defRPr>
            </a:lvl1pPr>
          </a:lstStyle>
          <a:p>
            <a:pPr lvl="0"/>
            <a:r>
              <a:rPr lang="en-US" noProof="0" dirty="0"/>
              <a:t>Drag picture to placeholder or click icon to add</a:t>
            </a:r>
          </a:p>
        </p:txBody>
      </p:sp>
      <p:sp>
        <p:nvSpPr>
          <p:cNvPr id="201" name="Text Placeholder 2"/>
          <p:cNvSpPr>
            <a:spLocks noGrp="1"/>
          </p:cNvSpPr>
          <p:nvPr>
            <p:ph type="body" sz="quarter" idx="80"/>
          </p:nvPr>
        </p:nvSpPr>
        <p:spPr>
          <a:xfrm>
            <a:off x="7498069"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02" name="Text Placeholder 2"/>
          <p:cNvSpPr>
            <a:spLocks noGrp="1"/>
          </p:cNvSpPr>
          <p:nvPr>
            <p:ph type="body" sz="quarter" idx="81"/>
          </p:nvPr>
        </p:nvSpPr>
        <p:spPr>
          <a:xfrm>
            <a:off x="7498069"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03" name="Text Placeholder 2"/>
          <p:cNvSpPr>
            <a:spLocks noGrp="1"/>
          </p:cNvSpPr>
          <p:nvPr>
            <p:ph type="body" sz="quarter" idx="82"/>
          </p:nvPr>
        </p:nvSpPr>
        <p:spPr>
          <a:xfrm>
            <a:off x="7498069"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04" name="Text Placeholder 2"/>
          <p:cNvSpPr>
            <a:spLocks noGrp="1"/>
          </p:cNvSpPr>
          <p:nvPr>
            <p:ph type="body" sz="quarter" idx="83"/>
          </p:nvPr>
        </p:nvSpPr>
        <p:spPr>
          <a:xfrm>
            <a:off x="7498069"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05" name="ClipArt Placeholder 9"/>
          <p:cNvSpPr>
            <a:spLocks noGrp="1"/>
          </p:cNvSpPr>
          <p:nvPr>
            <p:ph type="clipArt" sz="quarter" idx="84"/>
          </p:nvPr>
        </p:nvSpPr>
        <p:spPr>
          <a:xfrm>
            <a:off x="349091" y="1370027"/>
            <a:ext cx="1456764" cy="2023969"/>
          </a:xfrm>
          <a:prstGeom prst="roundRect">
            <a:avLst/>
          </a:prstGeom>
          <a:ln w="19050" cmpd="sng">
            <a:solidFill>
              <a:schemeClr val="bg2"/>
            </a:solidFill>
          </a:ln>
        </p:spPr>
        <p:txBody>
          <a:bodyPr/>
          <a:lstStyle/>
          <a:p>
            <a:pPr lvl="0"/>
            <a:r>
              <a:rPr lang="en-US" noProof="0" dirty="0"/>
              <a:t>Click icon to add clip art</a:t>
            </a:r>
          </a:p>
        </p:txBody>
      </p:sp>
      <p:sp>
        <p:nvSpPr>
          <p:cNvPr id="206" name="ClipArt Placeholder 9"/>
          <p:cNvSpPr>
            <a:spLocks noGrp="1"/>
          </p:cNvSpPr>
          <p:nvPr>
            <p:ph type="clipArt" sz="quarter" idx="85"/>
          </p:nvPr>
        </p:nvSpPr>
        <p:spPr>
          <a:xfrm>
            <a:off x="2100304" y="1370027"/>
            <a:ext cx="1456764" cy="2023969"/>
          </a:xfrm>
          <a:prstGeom prst="roundRect">
            <a:avLst/>
          </a:prstGeom>
          <a:ln w="19050" cmpd="sng">
            <a:solidFill>
              <a:schemeClr val="bg2"/>
            </a:solidFill>
          </a:ln>
        </p:spPr>
        <p:txBody>
          <a:bodyPr/>
          <a:lstStyle/>
          <a:p>
            <a:pPr lvl="0"/>
            <a:r>
              <a:rPr lang="en-US" noProof="0" dirty="0"/>
              <a:t>Click icon to add clip art</a:t>
            </a:r>
          </a:p>
        </p:txBody>
      </p:sp>
      <p:sp>
        <p:nvSpPr>
          <p:cNvPr id="207" name="ClipArt Placeholder 9"/>
          <p:cNvSpPr>
            <a:spLocks noGrp="1"/>
          </p:cNvSpPr>
          <p:nvPr>
            <p:ph type="clipArt" sz="quarter" idx="86"/>
          </p:nvPr>
        </p:nvSpPr>
        <p:spPr>
          <a:xfrm>
            <a:off x="3851516" y="1370027"/>
            <a:ext cx="1456764" cy="2023969"/>
          </a:xfrm>
          <a:prstGeom prst="roundRect">
            <a:avLst/>
          </a:prstGeom>
          <a:ln w="19050" cmpd="sng">
            <a:solidFill>
              <a:schemeClr val="bg2"/>
            </a:solidFill>
          </a:ln>
        </p:spPr>
        <p:txBody>
          <a:bodyPr/>
          <a:lstStyle/>
          <a:p>
            <a:pPr lvl="0"/>
            <a:r>
              <a:rPr lang="en-US" noProof="0" dirty="0"/>
              <a:t>Click icon to add clip art</a:t>
            </a:r>
          </a:p>
        </p:txBody>
      </p:sp>
      <p:sp>
        <p:nvSpPr>
          <p:cNvPr id="208" name="ClipArt Placeholder 9"/>
          <p:cNvSpPr>
            <a:spLocks noGrp="1"/>
          </p:cNvSpPr>
          <p:nvPr>
            <p:ph type="clipArt" sz="quarter" idx="87"/>
          </p:nvPr>
        </p:nvSpPr>
        <p:spPr>
          <a:xfrm>
            <a:off x="5602728" y="1370027"/>
            <a:ext cx="1456764" cy="2023969"/>
          </a:xfrm>
          <a:prstGeom prst="roundRect">
            <a:avLst/>
          </a:prstGeom>
          <a:ln w="19050" cmpd="sng">
            <a:solidFill>
              <a:schemeClr val="bg2"/>
            </a:solidFill>
          </a:ln>
        </p:spPr>
        <p:txBody>
          <a:bodyPr/>
          <a:lstStyle/>
          <a:p>
            <a:pPr lvl="0"/>
            <a:r>
              <a:rPr lang="en-US" noProof="0" dirty="0"/>
              <a:t>Click icon to add clip art</a:t>
            </a:r>
          </a:p>
        </p:txBody>
      </p:sp>
      <p:sp>
        <p:nvSpPr>
          <p:cNvPr id="209" name="ClipArt Placeholder 9"/>
          <p:cNvSpPr>
            <a:spLocks noGrp="1"/>
          </p:cNvSpPr>
          <p:nvPr>
            <p:ph type="clipArt" sz="quarter" idx="88"/>
          </p:nvPr>
        </p:nvSpPr>
        <p:spPr>
          <a:xfrm>
            <a:off x="7353941" y="1370027"/>
            <a:ext cx="1456764" cy="2023969"/>
          </a:xfrm>
          <a:prstGeom prst="roundRect">
            <a:avLst/>
          </a:prstGeom>
          <a:ln w="19050" cmpd="sng">
            <a:solidFill>
              <a:schemeClr val="bg2"/>
            </a:solidFill>
          </a:ln>
        </p:spPr>
        <p:txBody>
          <a:bodyPr/>
          <a:lstStyle/>
          <a:p>
            <a:pPr lvl="0"/>
            <a:r>
              <a:rPr lang="en-US" noProof="0" dirty="0"/>
              <a:t>Click icon to add clip art</a:t>
            </a:r>
          </a:p>
        </p:txBody>
      </p:sp>
      <p:sp>
        <p:nvSpPr>
          <p:cNvPr id="210" name="Text Placeholder 2"/>
          <p:cNvSpPr>
            <a:spLocks noGrp="1"/>
          </p:cNvSpPr>
          <p:nvPr>
            <p:ph type="body" sz="quarter" idx="89"/>
          </p:nvPr>
        </p:nvSpPr>
        <p:spPr>
          <a:xfrm>
            <a:off x="610748"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11" name="Picture Placeholder 4"/>
          <p:cNvSpPr>
            <a:spLocks noGrp="1"/>
          </p:cNvSpPr>
          <p:nvPr>
            <p:ph type="pic" sz="quarter" idx="90"/>
          </p:nvPr>
        </p:nvSpPr>
        <p:spPr>
          <a:xfrm>
            <a:off x="483748" y="1697806"/>
            <a:ext cx="1187450" cy="492125"/>
          </a:xfrm>
        </p:spPr>
        <p:txBody>
          <a:bodyPr/>
          <a:lstStyle>
            <a:lvl1pPr algn="ctr">
              <a:defRPr sz="1100"/>
            </a:lvl1pPr>
          </a:lstStyle>
          <a:p>
            <a:pPr lvl="0"/>
            <a:r>
              <a:rPr lang="en-US" noProof="0" dirty="0"/>
              <a:t>Drag picture to placeholder or click icon to add</a:t>
            </a:r>
          </a:p>
        </p:txBody>
      </p:sp>
      <p:sp>
        <p:nvSpPr>
          <p:cNvPr id="212" name="Text Placeholder 2"/>
          <p:cNvSpPr>
            <a:spLocks noGrp="1"/>
          </p:cNvSpPr>
          <p:nvPr>
            <p:ph type="body" sz="quarter" idx="91"/>
          </p:nvPr>
        </p:nvSpPr>
        <p:spPr>
          <a:xfrm>
            <a:off x="472356"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13" name="Text Placeholder 2"/>
          <p:cNvSpPr>
            <a:spLocks noGrp="1"/>
          </p:cNvSpPr>
          <p:nvPr>
            <p:ph type="body" sz="quarter" idx="92"/>
          </p:nvPr>
        </p:nvSpPr>
        <p:spPr>
          <a:xfrm>
            <a:off x="472356"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14" name="Text Placeholder 2"/>
          <p:cNvSpPr>
            <a:spLocks noGrp="1"/>
          </p:cNvSpPr>
          <p:nvPr>
            <p:ph type="body" sz="quarter" idx="93"/>
          </p:nvPr>
        </p:nvSpPr>
        <p:spPr>
          <a:xfrm>
            <a:off x="472356"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15" name="Text Placeholder 2"/>
          <p:cNvSpPr>
            <a:spLocks noGrp="1"/>
          </p:cNvSpPr>
          <p:nvPr>
            <p:ph type="body" sz="quarter" idx="94"/>
          </p:nvPr>
        </p:nvSpPr>
        <p:spPr>
          <a:xfrm>
            <a:off x="472356"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16" name="Text Placeholder 2"/>
          <p:cNvSpPr>
            <a:spLocks noGrp="1"/>
          </p:cNvSpPr>
          <p:nvPr>
            <p:ph type="body" sz="quarter" idx="95"/>
          </p:nvPr>
        </p:nvSpPr>
        <p:spPr>
          <a:xfrm>
            <a:off x="2328765"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17" name="Picture Placeholder 4"/>
          <p:cNvSpPr>
            <a:spLocks noGrp="1"/>
          </p:cNvSpPr>
          <p:nvPr>
            <p:ph type="pic" sz="quarter" idx="96"/>
          </p:nvPr>
        </p:nvSpPr>
        <p:spPr>
          <a:xfrm>
            <a:off x="2201765" y="1697806"/>
            <a:ext cx="1187450" cy="492125"/>
          </a:xfrm>
        </p:spPr>
        <p:txBody>
          <a:bodyPr/>
          <a:lstStyle>
            <a:lvl1pPr algn="ctr">
              <a:defRPr sz="1100"/>
            </a:lvl1pPr>
          </a:lstStyle>
          <a:p>
            <a:pPr lvl="0"/>
            <a:r>
              <a:rPr lang="en-US" noProof="0" dirty="0"/>
              <a:t>Drag picture to placeholder or click icon to add</a:t>
            </a:r>
          </a:p>
        </p:txBody>
      </p:sp>
      <p:sp>
        <p:nvSpPr>
          <p:cNvPr id="218" name="Text Placeholder 2"/>
          <p:cNvSpPr>
            <a:spLocks noGrp="1"/>
          </p:cNvSpPr>
          <p:nvPr>
            <p:ph type="body" sz="quarter" idx="97"/>
          </p:nvPr>
        </p:nvSpPr>
        <p:spPr>
          <a:xfrm>
            <a:off x="2190373"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19" name="Text Placeholder 2"/>
          <p:cNvSpPr>
            <a:spLocks noGrp="1"/>
          </p:cNvSpPr>
          <p:nvPr>
            <p:ph type="body" sz="quarter" idx="98"/>
          </p:nvPr>
        </p:nvSpPr>
        <p:spPr>
          <a:xfrm>
            <a:off x="2190373"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20" name="Text Placeholder 2"/>
          <p:cNvSpPr>
            <a:spLocks noGrp="1"/>
          </p:cNvSpPr>
          <p:nvPr>
            <p:ph type="body" sz="quarter" idx="99"/>
          </p:nvPr>
        </p:nvSpPr>
        <p:spPr>
          <a:xfrm>
            <a:off x="2190373"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1" name="Text Placeholder 2"/>
          <p:cNvSpPr>
            <a:spLocks noGrp="1"/>
          </p:cNvSpPr>
          <p:nvPr>
            <p:ph type="body" sz="quarter" idx="100"/>
          </p:nvPr>
        </p:nvSpPr>
        <p:spPr>
          <a:xfrm>
            <a:off x="2190373"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2" name="Text Placeholder 2"/>
          <p:cNvSpPr>
            <a:spLocks noGrp="1"/>
          </p:cNvSpPr>
          <p:nvPr>
            <p:ph type="body" sz="quarter" idx="101"/>
          </p:nvPr>
        </p:nvSpPr>
        <p:spPr>
          <a:xfrm>
            <a:off x="4108696"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23" name="Picture Placeholder 4"/>
          <p:cNvSpPr>
            <a:spLocks noGrp="1"/>
          </p:cNvSpPr>
          <p:nvPr>
            <p:ph type="pic" sz="quarter" idx="102"/>
          </p:nvPr>
        </p:nvSpPr>
        <p:spPr>
          <a:xfrm>
            <a:off x="3981696" y="1697806"/>
            <a:ext cx="1187450" cy="492125"/>
          </a:xfrm>
        </p:spPr>
        <p:txBody>
          <a:bodyPr/>
          <a:lstStyle>
            <a:lvl1pPr algn="ctr">
              <a:defRPr sz="1100"/>
            </a:lvl1pPr>
          </a:lstStyle>
          <a:p>
            <a:pPr lvl="0"/>
            <a:r>
              <a:rPr lang="en-US" noProof="0" dirty="0"/>
              <a:t>Drag picture to placeholder or click icon to add</a:t>
            </a:r>
          </a:p>
        </p:txBody>
      </p:sp>
      <p:sp>
        <p:nvSpPr>
          <p:cNvPr id="224" name="Text Placeholder 2"/>
          <p:cNvSpPr>
            <a:spLocks noGrp="1"/>
          </p:cNvSpPr>
          <p:nvPr>
            <p:ph type="body" sz="quarter" idx="103"/>
          </p:nvPr>
        </p:nvSpPr>
        <p:spPr>
          <a:xfrm>
            <a:off x="3970304"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25" name="Text Placeholder 2"/>
          <p:cNvSpPr>
            <a:spLocks noGrp="1"/>
          </p:cNvSpPr>
          <p:nvPr>
            <p:ph type="body" sz="quarter" idx="104"/>
          </p:nvPr>
        </p:nvSpPr>
        <p:spPr>
          <a:xfrm>
            <a:off x="3970304"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26" name="Text Placeholder 2"/>
          <p:cNvSpPr>
            <a:spLocks noGrp="1"/>
          </p:cNvSpPr>
          <p:nvPr>
            <p:ph type="body" sz="quarter" idx="105"/>
          </p:nvPr>
        </p:nvSpPr>
        <p:spPr>
          <a:xfrm>
            <a:off x="3970304"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7" name="Text Placeholder 2"/>
          <p:cNvSpPr>
            <a:spLocks noGrp="1"/>
          </p:cNvSpPr>
          <p:nvPr>
            <p:ph type="body" sz="quarter" idx="106"/>
          </p:nvPr>
        </p:nvSpPr>
        <p:spPr>
          <a:xfrm>
            <a:off x="3970304"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8" name="Text Placeholder 2"/>
          <p:cNvSpPr>
            <a:spLocks noGrp="1"/>
          </p:cNvSpPr>
          <p:nvPr>
            <p:ph type="body" sz="quarter" idx="107"/>
          </p:nvPr>
        </p:nvSpPr>
        <p:spPr>
          <a:xfrm>
            <a:off x="5870365"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29" name="Picture Placeholder 4"/>
          <p:cNvSpPr>
            <a:spLocks noGrp="1"/>
          </p:cNvSpPr>
          <p:nvPr>
            <p:ph type="pic" sz="quarter" idx="108"/>
          </p:nvPr>
        </p:nvSpPr>
        <p:spPr>
          <a:xfrm>
            <a:off x="5743365" y="1697806"/>
            <a:ext cx="1187450" cy="492125"/>
          </a:xfrm>
        </p:spPr>
        <p:txBody>
          <a:bodyPr/>
          <a:lstStyle>
            <a:lvl1pPr algn="ctr">
              <a:defRPr sz="1100"/>
            </a:lvl1pPr>
          </a:lstStyle>
          <a:p>
            <a:pPr lvl="0"/>
            <a:r>
              <a:rPr lang="en-US" noProof="0" dirty="0"/>
              <a:t>Drag picture to placeholder or click icon to add</a:t>
            </a:r>
          </a:p>
        </p:txBody>
      </p:sp>
      <p:sp>
        <p:nvSpPr>
          <p:cNvPr id="230" name="Text Placeholder 2"/>
          <p:cNvSpPr>
            <a:spLocks noGrp="1"/>
          </p:cNvSpPr>
          <p:nvPr>
            <p:ph type="body" sz="quarter" idx="109"/>
          </p:nvPr>
        </p:nvSpPr>
        <p:spPr>
          <a:xfrm>
            <a:off x="5731973"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31" name="Text Placeholder 2"/>
          <p:cNvSpPr>
            <a:spLocks noGrp="1"/>
          </p:cNvSpPr>
          <p:nvPr>
            <p:ph type="body" sz="quarter" idx="110"/>
          </p:nvPr>
        </p:nvSpPr>
        <p:spPr>
          <a:xfrm>
            <a:off x="5731973"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32" name="Text Placeholder 2"/>
          <p:cNvSpPr>
            <a:spLocks noGrp="1"/>
          </p:cNvSpPr>
          <p:nvPr>
            <p:ph type="body" sz="quarter" idx="111"/>
          </p:nvPr>
        </p:nvSpPr>
        <p:spPr>
          <a:xfrm>
            <a:off x="5731973"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3" name="Text Placeholder 2"/>
          <p:cNvSpPr>
            <a:spLocks noGrp="1"/>
          </p:cNvSpPr>
          <p:nvPr>
            <p:ph type="body" sz="quarter" idx="112"/>
          </p:nvPr>
        </p:nvSpPr>
        <p:spPr>
          <a:xfrm>
            <a:off x="5731973"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4" name="Text Placeholder 2"/>
          <p:cNvSpPr>
            <a:spLocks noGrp="1"/>
          </p:cNvSpPr>
          <p:nvPr>
            <p:ph type="body" sz="quarter" idx="113"/>
          </p:nvPr>
        </p:nvSpPr>
        <p:spPr>
          <a:xfrm>
            <a:off x="7643718"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35" name="Picture Placeholder 4"/>
          <p:cNvSpPr>
            <a:spLocks noGrp="1"/>
          </p:cNvSpPr>
          <p:nvPr>
            <p:ph type="pic" sz="quarter" idx="114"/>
          </p:nvPr>
        </p:nvSpPr>
        <p:spPr>
          <a:xfrm>
            <a:off x="7516718" y="1697806"/>
            <a:ext cx="1187450" cy="492125"/>
          </a:xfrm>
        </p:spPr>
        <p:txBody>
          <a:bodyPr/>
          <a:lstStyle>
            <a:lvl1pPr algn="ctr">
              <a:defRPr sz="1100"/>
            </a:lvl1pPr>
          </a:lstStyle>
          <a:p>
            <a:pPr lvl="0"/>
            <a:r>
              <a:rPr lang="en-US" noProof="0" dirty="0"/>
              <a:t>Drag picture to placeholder or click icon to add</a:t>
            </a:r>
          </a:p>
        </p:txBody>
      </p:sp>
      <p:sp>
        <p:nvSpPr>
          <p:cNvPr id="236" name="Text Placeholder 2"/>
          <p:cNvSpPr>
            <a:spLocks noGrp="1"/>
          </p:cNvSpPr>
          <p:nvPr>
            <p:ph type="body" sz="quarter" idx="115"/>
          </p:nvPr>
        </p:nvSpPr>
        <p:spPr>
          <a:xfrm>
            <a:off x="7505326"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37" name="Text Placeholder 2"/>
          <p:cNvSpPr>
            <a:spLocks noGrp="1"/>
          </p:cNvSpPr>
          <p:nvPr>
            <p:ph type="body" sz="quarter" idx="116"/>
          </p:nvPr>
        </p:nvSpPr>
        <p:spPr>
          <a:xfrm>
            <a:off x="7505326"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38" name="Text Placeholder 2"/>
          <p:cNvSpPr>
            <a:spLocks noGrp="1"/>
          </p:cNvSpPr>
          <p:nvPr>
            <p:ph type="body" sz="quarter" idx="117"/>
          </p:nvPr>
        </p:nvSpPr>
        <p:spPr>
          <a:xfrm>
            <a:off x="7505326"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9" name="Text Placeholder 2"/>
          <p:cNvSpPr>
            <a:spLocks noGrp="1"/>
          </p:cNvSpPr>
          <p:nvPr>
            <p:ph type="body" sz="quarter" idx="118"/>
          </p:nvPr>
        </p:nvSpPr>
        <p:spPr>
          <a:xfrm>
            <a:off x="7505326"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31" name="Footer Placeholder 1"/>
          <p:cNvSpPr>
            <a:spLocks noGrp="1"/>
          </p:cNvSpPr>
          <p:nvPr>
            <p:ph type="ftr" sz="quarter" idx="119"/>
          </p:nvPr>
        </p:nvSpPr>
        <p:spPr/>
        <p:txBody>
          <a:bodyPr/>
          <a:lstStyle>
            <a:lvl1pPr>
              <a:defRPr/>
            </a:lvl1pPr>
          </a:lstStyle>
          <a:p>
            <a:pPr>
              <a:defRPr/>
            </a:pPr>
            <a:r>
              <a:rPr lang="en-US" dirty="0"/>
              <a:t>Presentation Title</a:t>
            </a:r>
          </a:p>
        </p:txBody>
      </p:sp>
      <p:sp>
        <p:nvSpPr>
          <p:cNvPr id="132" name="Slide Number Placeholder 2"/>
          <p:cNvSpPr>
            <a:spLocks noGrp="1"/>
          </p:cNvSpPr>
          <p:nvPr>
            <p:ph type="sldNum" sz="quarter" idx="120"/>
          </p:nvPr>
        </p:nvSpPr>
        <p:spPr/>
        <p:txBody>
          <a:bodyPr/>
          <a:lstStyle>
            <a:lvl1pPr>
              <a:defRPr smtClean="0"/>
            </a:lvl1pPr>
          </a:lstStyle>
          <a:p>
            <a:pPr>
              <a:defRPr/>
            </a:pPr>
            <a:fld id="{F14D01B2-10AA-4A51-9782-D5953403B425}" type="slidenum">
              <a:rPr lang="en-US"/>
              <a:pPr>
                <a:defRPr/>
              </a:pPr>
              <a:t>‹#›</a:t>
            </a:fld>
            <a:endParaRPr lang="en-US" dirty="0"/>
          </a:p>
        </p:txBody>
      </p:sp>
    </p:spTree>
    <p:extLst>
      <p:ext uri="{BB962C8B-B14F-4D97-AF65-F5344CB8AC3E}">
        <p14:creationId xmlns:p14="http://schemas.microsoft.com/office/powerpoint/2010/main" val="17415981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136106"/>
          </a:xfrm>
        </p:spPr>
        <p:txBody>
          <a:bodyPr/>
          <a:lstStyle>
            <a:lvl1pPr algn="ctr">
              <a:defRPr/>
            </a:lvl1pPr>
          </a:lstStyle>
          <a:p>
            <a:pPr lvl="0"/>
            <a:r>
              <a:rPr lang="en-US" noProof="0" dirty="0"/>
              <a:t>Drag picture to placeholder or click icon to add</a:t>
            </a:r>
          </a:p>
        </p:txBody>
      </p:sp>
      <p:sp>
        <p:nvSpPr>
          <p:cNvPr id="3" name="Title 2"/>
          <p:cNvSpPr>
            <a:spLocks noGrp="1"/>
          </p:cNvSpPr>
          <p:nvPr>
            <p:ph type="title"/>
          </p:nvPr>
        </p:nvSpPr>
        <p:spPr>
          <a:xfrm>
            <a:off x="4946316" y="4064001"/>
            <a:ext cx="3978929" cy="1751263"/>
          </a:xfrm>
        </p:spPr>
        <p:txBody>
          <a:bodyPr/>
          <a:lstStyle>
            <a:lvl1pPr>
              <a:defRPr sz="3000" b="0" i="0">
                <a:solidFill>
                  <a:schemeClr val="tx1"/>
                </a:solidFill>
                <a:effectLst/>
                <a:latin typeface="Arial"/>
                <a:cs typeface="Arial"/>
              </a:defRPr>
            </a:lvl1pPr>
          </a:lstStyle>
          <a:p>
            <a:r>
              <a:rPr lang="en-US"/>
              <a:t>Click to edit Master title style</a:t>
            </a:r>
            <a:endParaRPr lang="en-US" dirty="0"/>
          </a:p>
        </p:txBody>
      </p:sp>
      <p:sp>
        <p:nvSpPr>
          <p:cNvPr id="5" name="Slide Number Placeholder 3"/>
          <p:cNvSpPr>
            <a:spLocks noGrp="1"/>
          </p:cNvSpPr>
          <p:nvPr>
            <p:ph type="sldNum" sz="quarter" idx="11"/>
          </p:nvPr>
        </p:nvSpPr>
        <p:spPr/>
        <p:txBody>
          <a:bodyPr/>
          <a:lstStyle>
            <a:lvl1pPr>
              <a:defRPr/>
            </a:lvl1pPr>
          </a:lstStyle>
          <a:p>
            <a:pPr>
              <a:defRPr/>
            </a:pPr>
            <a:fld id="{D51055B0-583E-4CE9-B46F-403A4F4B007B}" type="slidenum">
              <a:rPr lang="en-US"/>
              <a:pPr>
                <a:defRPr/>
              </a:pPr>
              <a:t>‹#›</a:t>
            </a:fld>
            <a:endParaRPr lang="en-US" dirty="0"/>
          </a:p>
        </p:txBody>
      </p:sp>
      <p:sp>
        <p:nvSpPr>
          <p:cNvPr id="6" name="Footer Placeholder 4"/>
          <p:cNvSpPr>
            <a:spLocks noGrp="1"/>
          </p:cNvSpPr>
          <p:nvPr>
            <p:ph type="ftr" sz="quarter" idx="12"/>
          </p:nvPr>
        </p:nvSpPr>
        <p:spPr/>
        <p:txBody>
          <a:bodyPr/>
          <a:lstStyle>
            <a:lvl1pPr>
              <a:defRPr/>
            </a:lvl1pPr>
          </a:lstStyle>
          <a:p>
            <a:pPr>
              <a:defRPr/>
            </a:pPr>
            <a:r>
              <a:rPr lang="en-US" dirty="0"/>
              <a:t>Presentation Title</a:t>
            </a:r>
          </a:p>
        </p:txBody>
      </p:sp>
    </p:spTree>
    <p:extLst>
      <p:ext uri="{BB962C8B-B14F-4D97-AF65-F5344CB8AC3E}">
        <p14:creationId xmlns:p14="http://schemas.microsoft.com/office/powerpoint/2010/main" val="3755459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Bleed Photo">
    <p:spTree>
      <p:nvGrpSpPr>
        <p:cNvPr id="1" name=""/>
        <p:cNvGrpSpPr/>
        <p:nvPr/>
      </p:nvGrpSpPr>
      <p:grpSpPr>
        <a:xfrm>
          <a:off x="0" y="0"/>
          <a:ext cx="0" cy="0"/>
          <a:chOff x="0" y="0"/>
          <a:chExt cx="0" cy="0"/>
        </a:xfrm>
      </p:grpSpPr>
      <p:sp>
        <p:nvSpPr>
          <p:cNvPr id="5" name="Rectangle 9"/>
          <p:cNvSpPr>
            <a:spLocks noChangeArrowheads="1"/>
          </p:cNvSpPr>
          <p:nvPr/>
        </p:nvSpPr>
        <p:spPr bwMode="auto">
          <a:xfrm>
            <a:off x="3846513" y="5302250"/>
            <a:ext cx="5297487" cy="155575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p>
        </p:txBody>
      </p:sp>
      <p:sp>
        <p:nvSpPr>
          <p:cNvPr id="4" name="Picture Placeholder 3"/>
          <p:cNvSpPr>
            <a:spLocks noGrp="1"/>
          </p:cNvSpPr>
          <p:nvPr>
            <p:ph type="pic" sz="quarter" idx="10"/>
          </p:nvPr>
        </p:nvSpPr>
        <p:spPr>
          <a:xfrm>
            <a:off x="0" y="0"/>
            <a:ext cx="9144000" cy="6858000"/>
          </a:xfrm>
        </p:spPr>
        <p:txBody>
          <a:bodyPr/>
          <a:lstStyle>
            <a:lvl1pPr algn="ctr">
              <a:defRPr baseline="0"/>
            </a:lvl1pPr>
          </a:lstStyle>
          <a:p>
            <a:pPr lvl="0"/>
            <a:r>
              <a:rPr lang="en-US" noProof="0" dirty="0"/>
              <a:t>Drag picture to placeholder or click icon to add</a:t>
            </a:r>
          </a:p>
        </p:txBody>
      </p:sp>
      <p:sp>
        <p:nvSpPr>
          <p:cNvPr id="3" name="Title 2"/>
          <p:cNvSpPr>
            <a:spLocks noGrp="1"/>
          </p:cNvSpPr>
          <p:nvPr>
            <p:ph type="title"/>
          </p:nvPr>
        </p:nvSpPr>
        <p:spPr>
          <a:xfrm>
            <a:off x="4946316" y="3075216"/>
            <a:ext cx="3978929" cy="1950356"/>
          </a:xfrm>
        </p:spPr>
        <p:txBody>
          <a:bodyPr/>
          <a:lstStyle>
            <a:lvl1pPr>
              <a:defRPr sz="3000" b="0" i="0" baseline="0">
                <a:solidFill>
                  <a:schemeClr val="tx1"/>
                </a:solidFill>
                <a:effectLst/>
                <a:latin typeface="Arial"/>
                <a:cs typeface="Arial"/>
              </a:defRPr>
            </a:lvl1pPr>
          </a:lstStyle>
          <a:p>
            <a:r>
              <a:rPr lang="en-US"/>
              <a:t>Click to edit Master title style</a:t>
            </a:r>
            <a:endParaRPr lang="en-US" dirty="0"/>
          </a:p>
        </p:txBody>
      </p:sp>
    </p:spTree>
    <p:extLst>
      <p:ext uri="{BB962C8B-B14F-4D97-AF65-F5344CB8AC3E}">
        <p14:creationId xmlns:p14="http://schemas.microsoft.com/office/powerpoint/2010/main" val="13048855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n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32417"/>
            <a:ext cx="8445500" cy="5069416"/>
          </a:xfrm>
        </p:spPr>
        <p:txBody>
          <a:body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4" name="Slide Number Placeholder 3"/>
          <p:cNvSpPr>
            <a:spLocks noGrp="1"/>
          </p:cNvSpPr>
          <p:nvPr>
            <p:ph type="sldNum" sz="quarter" idx="19"/>
          </p:nvPr>
        </p:nvSpPr>
        <p:spPr/>
        <p:txBody>
          <a:bodyPr/>
          <a:lstStyle>
            <a:lvl1pPr>
              <a:defRPr/>
            </a:lvl1pPr>
          </a:lstStyle>
          <a:p>
            <a:pPr>
              <a:defRPr/>
            </a:pPr>
            <a:fld id="{2BA9DDAB-13A3-4E47-8334-BEEEDFD18BC7}" type="slidenum">
              <a:rPr lang="en-US"/>
              <a:pPr>
                <a:defRPr/>
              </a:pPr>
              <a:t>‹#›</a:t>
            </a:fld>
            <a:endParaRPr lang="en-US" dirty="0"/>
          </a:p>
        </p:txBody>
      </p:sp>
      <p:sp>
        <p:nvSpPr>
          <p:cNvPr id="6" name="Footer Placeholder 4"/>
          <p:cNvSpPr>
            <a:spLocks noGrp="1"/>
          </p:cNvSpPr>
          <p:nvPr>
            <p:ph type="ftr" sz="quarter" idx="20"/>
          </p:nvPr>
        </p:nvSpPr>
        <p:spPr/>
        <p:txBody>
          <a:bodyPr/>
          <a:lstStyle>
            <a:lvl1pPr>
              <a:defRPr/>
            </a:lvl1pPr>
          </a:lstStyle>
          <a:p>
            <a:pPr>
              <a:defRPr/>
            </a:pPr>
            <a:r>
              <a:rPr lang="en-US" dirty="0"/>
              <a:t>Presentation Title</a:t>
            </a:r>
          </a:p>
        </p:txBody>
      </p:sp>
    </p:spTree>
    <p:extLst>
      <p:ext uri="{BB962C8B-B14F-4D97-AF65-F5344CB8AC3E}">
        <p14:creationId xmlns:p14="http://schemas.microsoft.com/office/powerpoint/2010/main" val="35218565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ha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47233"/>
            <a:ext cx="4159249" cy="5048250"/>
          </a:xfrm>
        </p:spPr>
        <p:txBody>
          <a:body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13" name="Chart Placeholder 4"/>
          <p:cNvSpPr>
            <a:spLocks noGrp="1"/>
          </p:cNvSpPr>
          <p:nvPr>
            <p:ph type="chart" sz="quarter" idx="19"/>
          </p:nvPr>
        </p:nvSpPr>
        <p:spPr>
          <a:xfrm>
            <a:off x="4607983" y="1147233"/>
            <a:ext cx="4159249" cy="5048250"/>
          </a:xfrm>
        </p:spPr>
        <p:txBody>
          <a:bodyPr/>
          <a:lstStyle/>
          <a:p>
            <a:pPr lvl="0"/>
            <a:endParaRPr lang="en-US" noProof="0" dirty="0"/>
          </a:p>
        </p:txBody>
      </p:sp>
      <p:sp>
        <p:nvSpPr>
          <p:cNvPr id="6" name="Slide Number Placeholder 3"/>
          <p:cNvSpPr>
            <a:spLocks noGrp="1"/>
          </p:cNvSpPr>
          <p:nvPr>
            <p:ph type="sldNum" sz="quarter" idx="20"/>
          </p:nvPr>
        </p:nvSpPr>
        <p:spPr/>
        <p:txBody>
          <a:bodyPr/>
          <a:lstStyle>
            <a:lvl1pPr>
              <a:defRPr/>
            </a:lvl1pPr>
          </a:lstStyle>
          <a:p>
            <a:pPr>
              <a:defRPr/>
            </a:pPr>
            <a:fld id="{588D7F4F-7EA8-495D-9EDB-0B3F348E4CB8}" type="slidenum">
              <a:rPr lang="en-US"/>
              <a:pPr>
                <a:defRPr/>
              </a:pPr>
              <a:t>‹#›</a:t>
            </a:fld>
            <a:endParaRPr lang="en-US" dirty="0"/>
          </a:p>
        </p:txBody>
      </p:sp>
      <p:sp>
        <p:nvSpPr>
          <p:cNvPr id="7" name="Footer Placeholder 4"/>
          <p:cNvSpPr>
            <a:spLocks noGrp="1"/>
          </p:cNvSpPr>
          <p:nvPr>
            <p:ph type="ftr" sz="quarter" idx="21"/>
          </p:nvPr>
        </p:nvSpPr>
        <p:spPr/>
        <p:txBody>
          <a:bodyPr/>
          <a:lstStyle>
            <a:lvl1pPr>
              <a:defRPr/>
            </a:lvl1pPr>
          </a:lstStyle>
          <a:p>
            <a:pPr>
              <a:defRPr/>
            </a:pPr>
            <a:r>
              <a:rPr lang="en-US" dirty="0"/>
              <a:t>Presentation Title</a:t>
            </a:r>
          </a:p>
        </p:txBody>
      </p:sp>
    </p:spTree>
    <p:extLst>
      <p:ext uri="{BB962C8B-B14F-4D97-AF65-F5344CB8AC3E}">
        <p14:creationId xmlns:p14="http://schemas.microsoft.com/office/powerpoint/2010/main" val="511949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47233"/>
            <a:ext cx="4159249" cy="5048250"/>
          </a:xfrm>
        </p:spPr>
        <p:txBody>
          <a:body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13" name="Chart Placeholder 4"/>
          <p:cNvSpPr>
            <a:spLocks noGrp="1"/>
          </p:cNvSpPr>
          <p:nvPr>
            <p:ph type="chart" sz="quarter" idx="19"/>
          </p:nvPr>
        </p:nvSpPr>
        <p:spPr>
          <a:xfrm>
            <a:off x="4607983" y="1147233"/>
            <a:ext cx="4159249" cy="2461684"/>
          </a:xfrm>
        </p:spPr>
        <p:txBody>
          <a:bodyPr/>
          <a:lstStyle/>
          <a:p>
            <a:pPr lvl="0"/>
            <a:endParaRPr lang="en-US" noProof="0" dirty="0"/>
          </a:p>
        </p:txBody>
      </p:sp>
      <p:sp>
        <p:nvSpPr>
          <p:cNvPr id="8" name="Chart Placeholder 4"/>
          <p:cNvSpPr>
            <a:spLocks noGrp="1"/>
          </p:cNvSpPr>
          <p:nvPr>
            <p:ph type="chart" sz="quarter" idx="20"/>
          </p:nvPr>
        </p:nvSpPr>
        <p:spPr>
          <a:xfrm>
            <a:off x="4612216" y="3723217"/>
            <a:ext cx="4159249" cy="2461684"/>
          </a:xfrm>
        </p:spPr>
        <p:txBody>
          <a:bodyPr/>
          <a:lstStyle/>
          <a:p>
            <a:pPr lvl="0"/>
            <a:endParaRPr lang="en-US" noProof="0" dirty="0"/>
          </a:p>
        </p:txBody>
      </p:sp>
      <p:sp>
        <p:nvSpPr>
          <p:cNvPr id="6" name="Slide Number Placeholder 3"/>
          <p:cNvSpPr>
            <a:spLocks noGrp="1"/>
          </p:cNvSpPr>
          <p:nvPr>
            <p:ph type="sldNum" sz="quarter" idx="21"/>
          </p:nvPr>
        </p:nvSpPr>
        <p:spPr/>
        <p:txBody>
          <a:bodyPr/>
          <a:lstStyle>
            <a:lvl1pPr>
              <a:defRPr/>
            </a:lvl1pPr>
          </a:lstStyle>
          <a:p>
            <a:pPr>
              <a:defRPr/>
            </a:pPr>
            <a:fld id="{1DF046AC-8236-4238-B268-CD84337F66BC}" type="slidenum">
              <a:rPr lang="en-US"/>
              <a:pPr>
                <a:defRPr/>
              </a:pPr>
              <a:t>‹#›</a:t>
            </a:fld>
            <a:endParaRPr lang="en-US" dirty="0"/>
          </a:p>
        </p:txBody>
      </p:sp>
      <p:sp>
        <p:nvSpPr>
          <p:cNvPr id="7" name="Footer Placeholder 4"/>
          <p:cNvSpPr>
            <a:spLocks noGrp="1"/>
          </p:cNvSpPr>
          <p:nvPr>
            <p:ph type="ftr" sz="quarter" idx="22"/>
          </p:nvPr>
        </p:nvSpPr>
        <p:spPr/>
        <p:txBody>
          <a:bodyPr/>
          <a:lstStyle>
            <a:lvl1pPr>
              <a:defRPr/>
            </a:lvl1pPr>
          </a:lstStyle>
          <a:p>
            <a:pPr>
              <a:defRPr/>
            </a:pPr>
            <a:r>
              <a:rPr lang="en-US"/>
              <a:t>Presentation Title</a:t>
            </a:r>
            <a:endParaRPr lang="en-US" dirty="0"/>
          </a:p>
        </p:txBody>
      </p:sp>
    </p:spTree>
    <p:extLst>
      <p:ext uri="{BB962C8B-B14F-4D97-AF65-F5344CB8AC3E}">
        <p14:creationId xmlns:p14="http://schemas.microsoft.com/office/powerpoint/2010/main" val="41577888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ur Char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13" name="Chart Placeholder 4"/>
          <p:cNvSpPr>
            <a:spLocks noGrp="1"/>
          </p:cNvSpPr>
          <p:nvPr>
            <p:ph type="chart" sz="quarter" idx="19"/>
          </p:nvPr>
        </p:nvSpPr>
        <p:spPr>
          <a:xfrm>
            <a:off x="4607983" y="1147233"/>
            <a:ext cx="4159249" cy="2461684"/>
          </a:xfrm>
        </p:spPr>
        <p:txBody>
          <a:bodyPr/>
          <a:lstStyle/>
          <a:p>
            <a:pPr lvl="0"/>
            <a:endParaRPr lang="en-US" noProof="0" dirty="0"/>
          </a:p>
        </p:txBody>
      </p:sp>
      <p:sp>
        <p:nvSpPr>
          <p:cNvPr id="8" name="Chart Placeholder 4"/>
          <p:cNvSpPr>
            <a:spLocks noGrp="1"/>
          </p:cNvSpPr>
          <p:nvPr>
            <p:ph type="chart" sz="quarter" idx="20"/>
          </p:nvPr>
        </p:nvSpPr>
        <p:spPr>
          <a:xfrm>
            <a:off x="4612216" y="3723217"/>
            <a:ext cx="4159249" cy="2461684"/>
          </a:xfrm>
        </p:spPr>
        <p:txBody>
          <a:bodyPr/>
          <a:lstStyle/>
          <a:p>
            <a:pPr lvl="0"/>
            <a:endParaRPr lang="en-US" noProof="0" dirty="0"/>
          </a:p>
        </p:txBody>
      </p:sp>
      <p:sp>
        <p:nvSpPr>
          <p:cNvPr id="9" name="Chart Placeholder 4"/>
          <p:cNvSpPr>
            <a:spLocks noGrp="1"/>
          </p:cNvSpPr>
          <p:nvPr>
            <p:ph type="chart" sz="quarter" idx="21"/>
          </p:nvPr>
        </p:nvSpPr>
        <p:spPr>
          <a:xfrm>
            <a:off x="347133" y="1140883"/>
            <a:ext cx="4159249" cy="2461684"/>
          </a:xfrm>
        </p:spPr>
        <p:txBody>
          <a:bodyPr/>
          <a:lstStyle/>
          <a:p>
            <a:pPr lvl="0"/>
            <a:endParaRPr lang="en-US" noProof="0" dirty="0"/>
          </a:p>
        </p:txBody>
      </p:sp>
      <p:sp>
        <p:nvSpPr>
          <p:cNvPr id="14" name="Chart Placeholder 4"/>
          <p:cNvSpPr>
            <a:spLocks noGrp="1"/>
          </p:cNvSpPr>
          <p:nvPr>
            <p:ph type="chart" sz="quarter" idx="22"/>
          </p:nvPr>
        </p:nvSpPr>
        <p:spPr>
          <a:xfrm>
            <a:off x="351366" y="3716867"/>
            <a:ext cx="4159249" cy="2461684"/>
          </a:xfrm>
        </p:spPr>
        <p:txBody>
          <a:bodyPr/>
          <a:lstStyle/>
          <a:p>
            <a:pPr lvl="0"/>
            <a:endParaRPr lang="en-US" noProof="0" dirty="0"/>
          </a:p>
        </p:txBody>
      </p:sp>
      <p:sp>
        <p:nvSpPr>
          <p:cNvPr id="7" name="Slide Number Placeholder 3"/>
          <p:cNvSpPr>
            <a:spLocks noGrp="1"/>
          </p:cNvSpPr>
          <p:nvPr>
            <p:ph type="sldNum" sz="quarter" idx="23"/>
          </p:nvPr>
        </p:nvSpPr>
        <p:spPr/>
        <p:txBody>
          <a:bodyPr/>
          <a:lstStyle>
            <a:lvl1pPr>
              <a:defRPr/>
            </a:lvl1pPr>
          </a:lstStyle>
          <a:p>
            <a:pPr>
              <a:defRPr/>
            </a:pPr>
            <a:fld id="{C559EF53-64A7-469D-BF9D-A24E8EFB9C8E}" type="slidenum">
              <a:rPr lang="en-US"/>
              <a:pPr>
                <a:defRPr/>
              </a:pPr>
              <a:t>‹#›</a:t>
            </a:fld>
            <a:endParaRPr lang="en-US" dirty="0"/>
          </a:p>
        </p:txBody>
      </p:sp>
      <p:sp>
        <p:nvSpPr>
          <p:cNvPr id="10" name="Footer Placeholder 4"/>
          <p:cNvSpPr>
            <a:spLocks noGrp="1"/>
          </p:cNvSpPr>
          <p:nvPr>
            <p:ph type="ftr" sz="quarter" idx="24"/>
          </p:nvPr>
        </p:nvSpPr>
        <p:spPr/>
        <p:txBody>
          <a:bodyPr/>
          <a:lstStyle>
            <a:lvl1pPr>
              <a:defRPr/>
            </a:lvl1pPr>
          </a:lstStyle>
          <a:p>
            <a:pPr>
              <a:defRPr/>
            </a:pPr>
            <a:r>
              <a:rPr lang="en-US"/>
              <a:t>Presentation Title</a:t>
            </a:r>
            <a:endParaRPr lang="en-US" dirty="0"/>
          </a:p>
        </p:txBody>
      </p:sp>
    </p:spTree>
    <p:extLst>
      <p:ext uri="{BB962C8B-B14F-4D97-AF65-F5344CB8AC3E}">
        <p14:creationId xmlns:p14="http://schemas.microsoft.com/office/powerpoint/2010/main" val="2351315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hite Title Slide">
    <p:spTree>
      <p:nvGrpSpPr>
        <p:cNvPr id="1" name=""/>
        <p:cNvGrpSpPr/>
        <p:nvPr/>
      </p:nvGrpSpPr>
      <p:grpSpPr>
        <a:xfrm>
          <a:off x="0" y="0"/>
          <a:ext cx="0" cy="0"/>
          <a:chOff x="0" y="0"/>
          <a:chExt cx="0" cy="0"/>
        </a:xfrm>
      </p:grpSpPr>
      <p:sp>
        <p:nvSpPr>
          <p:cNvPr id="5" name="Rectangle 5"/>
          <p:cNvSpPr>
            <a:spLocks noChangeArrowheads="1"/>
          </p:cNvSpPr>
          <p:nvPr/>
        </p:nvSpPr>
        <p:spPr bwMode="auto">
          <a:xfrm>
            <a:off x="0" y="4311650"/>
            <a:ext cx="9144000" cy="176213"/>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solidFill>
                <a:schemeClr val="bg2"/>
              </a:solidFill>
            </a:endParaRPr>
          </a:p>
        </p:txBody>
      </p:sp>
      <p:pic>
        <p:nvPicPr>
          <p:cNvPr id="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8000" y="4699000"/>
            <a:ext cx="5059363"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0" name="Title 329"/>
          <p:cNvSpPr>
            <a:spLocks noGrp="1"/>
          </p:cNvSpPr>
          <p:nvPr>
            <p:ph type="title"/>
          </p:nvPr>
        </p:nvSpPr>
        <p:spPr>
          <a:xfrm>
            <a:off x="1512623" y="1189789"/>
            <a:ext cx="6971806" cy="1822161"/>
          </a:xfrm>
        </p:spPr>
        <p:txBody>
          <a:bodyPr anchor="b"/>
          <a:lstStyle>
            <a:lvl1pPr>
              <a:lnSpc>
                <a:spcPct val="100000"/>
              </a:lnSpc>
              <a:spcBef>
                <a:spcPts val="0"/>
              </a:spcBef>
              <a:defRPr sz="3600" b="1" baseline="0">
                <a:solidFill>
                  <a:schemeClr val="tx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1525172" y="3000005"/>
            <a:ext cx="6959257" cy="875885"/>
          </a:xfrm>
        </p:spPr>
        <p:txBody>
          <a:bodyPr>
            <a:normAutofit/>
          </a:bodyPr>
          <a:lstStyle>
            <a:lvl1pPr>
              <a:lnSpc>
                <a:spcPct val="100000"/>
              </a:lnSpc>
              <a:spcBef>
                <a:spcPts val="0"/>
              </a:spcBef>
              <a:defRPr sz="2400" b="0" i="0" cap="all"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p:txBody>
      </p:sp>
      <p:sp>
        <p:nvSpPr>
          <p:cNvPr id="69" name="Text Placeholder 331"/>
          <p:cNvSpPr>
            <a:spLocks noGrp="1"/>
          </p:cNvSpPr>
          <p:nvPr>
            <p:ph type="body" sz="quarter" idx="14"/>
          </p:nvPr>
        </p:nvSpPr>
        <p:spPr>
          <a:xfrm>
            <a:off x="5682073" y="4699001"/>
            <a:ext cx="2821170" cy="1393637"/>
          </a:xfrm>
        </p:spPr>
        <p:txBody>
          <a:bodyPr anchor="b"/>
          <a:lstStyle>
            <a:lvl1pPr algn="r">
              <a:lnSpc>
                <a:spcPct val="100000"/>
              </a:lnSpc>
              <a:defRPr sz="1500"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a:p>
            <a:pPr lvl="1"/>
            <a:r>
              <a:rPr lang="en-US"/>
              <a:t>Second level</a:t>
            </a:r>
          </a:p>
        </p:txBody>
      </p:sp>
      <p:sp>
        <p:nvSpPr>
          <p:cNvPr id="7" name="Rectangle 1028"/>
          <p:cNvSpPr>
            <a:spLocks noGrp="1" noChangeArrowheads="1"/>
          </p:cNvSpPr>
          <p:nvPr>
            <p:ph type="dt" sz="half" idx="15"/>
          </p:nvPr>
        </p:nvSpPr>
        <p:spPr>
          <a:xfrm>
            <a:off x="5942013" y="6107113"/>
            <a:ext cx="2551112" cy="306387"/>
          </a:xfrm>
        </p:spPr>
        <p:txBody>
          <a:bodyPr rIns="0" anchor="ctr"/>
          <a:lstStyle>
            <a:lvl1pPr algn="r">
              <a:defRPr b="0" i="0">
                <a:solidFill>
                  <a:schemeClr val="tx1"/>
                </a:solidFill>
                <a:latin typeface="Arial"/>
                <a:cs typeface="Arial"/>
              </a:defRPr>
            </a:lvl1pPr>
          </a:lstStyle>
          <a:p>
            <a:pPr>
              <a:defRPr/>
            </a:pPr>
            <a:endParaRPr lang="en-US" dirty="0"/>
          </a:p>
        </p:txBody>
      </p:sp>
    </p:spTree>
    <p:extLst>
      <p:ext uri="{BB962C8B-B14F-4D97-AF65-F5344CB8AC3E}">
        <p14:creationId xmlns:p14="http://schemas.microsoft.com/office/powerpoint/2010/main" val="2654643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4"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7"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8" name="Freeform 1098"/>
          <p:cNvSpPr>
            <a:spLocks/>
          </p:cNvSpPr>
          <p:nvPr/>
        </p:nvSpPr>
        <p:spPr bwMode="auto">
          <a:xfrm>
            <a:off x="487363" y="617538"/>
            <a:ext cx="3175" cy="1587"/>
          </a:xfrm>
          <a:custGeom>
            <a:avLst/>
            <a:gdLst>
              <a:gd name="T0" fmla="*/ 0 w 2"/>
              <a:gd name="T1" fmla="*/ 0 h 1587"/>
              <a:gd name="T2" fmla="*/ 3175 w 2"/>
              <a:gd name="T3" fmla="*/ 0 h 1587"/>
              <a:gd name="T4" fmla="*/ 3175 w 2"/>
              <a:gd name="T5" fmla="*/ 0 h 1587"/>
              <a:gd name="T6" fmla="*/ 3175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3175 w 2"/>
              <a:gd name="T35" fmla="*/ 0 h 1587"/>
              <a:gd name="T36" fmla="*/ 3175 w 2"/>
              <a:gd name="T37" fmla="*/ 0 h 1587"/>
              <a:gd name="T38" fmla="*/ 3175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 name="Freeform 1115"/>
          <p:cNvSpPr>
            <a:spLocks/>
          </p:cNvSpPr>
          <p:nvPr/>
        </p:nvSpPr>
        <p:spPr bwMode="auto">
          <a:xfrm>
            <a:off x="458788" y="473075"/>
            <a:ext cx="3175" cy="3175"/>
          </a:xfrm>
          <a:custGeom>
            <a:avLst/>
            <a:gdLst>
              <a:gd name="T0" fmla="*/ 0 w 2"/>
              <a:gd name="T1" fmla="*/ 3175 h 2"/>
              <a:gd name="T2" fmla="*/ 0 w 2"/>
              <a:gd name="T3" fmla="*/ 3175 h 2"/>
              <a:gd name="T4" fmla="*/ 0 w 2"/>
              <a:gd name="T5" fmla="*/ 3175 h 2"/>
              <a:gd name="T6" fmla="*/ 0 w 2"/>
              <a:gd name="T7" fmla="*/ 3175 h 2"/>
              <a:gd name="T8" fmla="*/ 0 w 2"/>
              <a:gd name="T9" fmla="*/ 3175 h 2"/>
              <a:gd name="T10" fmla="*/ 0 w 2"/>
              <a:gd name="T11" fmla="*/ 3175 h 2"/>
              <a:gd name="T12" fmla="*/ 3175 w 2"/>
              <a:gd name="T13" fmla="*/ 3175 h 2"/>
              <a:gd name="T14" fmla="*/ 3175 w 2"/>
              <a:gd name="T15" fmla="*/ 3175 h 2"/>
              <a:gd name="T16" fmla="*/ 3175 w 2"/>
              <a:gd name="T17" fmla="*/ 0 h 2"/>
              <a:gd name="T18" fmla="*/ 0 w 2"/>
              <a:gd name="T19" fmla="*/ 3175 h 2"/>
              <a:gd name="T20" fmla="*/ 0 w 2"/>
              <a:gd name="T21" fmla="*/ 3175 h 2"/>
              <a:gd name="T22" fmla="*/ 0 w 2"/>
              <a:gd name="T23" fmla="*/ 3175 h 2"/>
              <a:gd name="T24" fmla="*/ 0 w 2"/>
              <a:gd name="T25" fmla="*/ 3175 h 2"/>
              <a:gd name="T26" fmla="*/ 0 w 2"/>
              <a:gd name="T27" fmla="*/ 3175 h 2"/>
              <a:gd name="T28" fmla="*/ 3175 w 2"/>
              <a:gd name="T29" fmla="*/ 3175 h 2"/>
              <a:gd name="T30" fmla="*/ 3175 w 2"/>
              <a:gd name="T31" fmla="*/ 3175 h 2"/>
              <a:gd name="T32" fmla="*/ 3175 w 2"/>
              <a:gd name="T33" fmla="*/ 3175 h 2"/>
              <a:gd name="T34" fmla="*/ 3175 w 2"/>
              <a:gd name="T35" fmla="*/ 3175 h 2"/>
              <a:gd name="T36" fmla="*/ 3175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3175 w 2"/>
              <a:gd name="T55" fmla="*/ 3175 h 2"/>
              <a:gd name="T56" fmla="*/ 0 w 2"/>
              <a:gd name="T57" fmla="*/ 3175 h 2"/>
              <a:gd name="T58" fmla="*/ 3175 w 2"/>
              <a:gd name="T59" fmla="*/ 3175 h 2"/>
              <a:gd name="T60" fmla="*/ 3175 w 2"/>
              <a:gd name="T61" fmla="*/ 3175 h 2"/>
              <a:gd name="T62" fmla="*/ 3175 w 2"/>
              <a:gd name="T63" fmla="*/ 3175 h 2"/>
              <a:gd name="T64" fmla="*/ 0 w 2"/>
              <a:gd name="T65" fmla="*/ 3175 h 2"/>
              <a:gd name="T66" fmla="*/ 0 w 2"/>
              <a:gd name="T67" fmla="*/ 3175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 name="Freeform 1120"/>
          <p:cNvSpPr>
            <a:spLocks/>
          </p:cNvSpPr>
          <p:nvPr/>
        </p:nvSpPr>
        <p:spPr bwMode="auto">
          <a:xfrm>
            <a:off x="458788" y="463550"/>
            <a:ext cx="3175" cy="3175"/>
          </a:xfrm>
          <a:custGeom>
            <a:avLst/>
            <a:gdLst>
              <a:gd name="T0" fmla="*/ 0 w 2"/>
              <a:gd name="T1" fmla="*/ 0 h 2"/>
              <a:gd name="T2" fmla="*/ 0 w 2"/>
              <a:gd name="T3" fmla="*/ 3175 h 2"/>
              <a:gd name="T4" fmla="*/ 0 w 2"/>
              <a:gd name="T5" fmla="*/ 3175 h 2"/>
              <a:gd name="T6" fmla="*/ 0 w 2"/>
              <a:gd name="T7" fmla="*/ 3175 h 2"/>
              <a:gd name="T8" fmla="*/ 3175 w 2"/>
              <a:gd name="T9" fmla="*/ 3175 h 2"/>
              <a:gd name="T10" fmla="*/ 3175 w 2"/>
              <a:gd name="T11" fmla="*/ 0 h 2"/>
              <a:gd name="T12" fmla="*/ 3175 w 2"/>
              <a:gd name="T13" fmla="*/ 0 h 2"/>
              <a:gd name="T14" fmla="*/ 3175 w 2"/>
              <a:gd name="T15" fmla="*/ 0 h 2"/>
              <a:gd name="T16" fmla="*/ 0 w 2"/>
              <a:gd name="T17" fmla="*/ 0 h 2"/>
              <a:gd name="T18" fmla="*/ 0 w 2"/>
              <a:gd name="T19" fmla="*/ 3175 h 2"/>
              <a:gd name="T20" fmla="*/ 0 w 2"/>
              <a:gd name="T21" fmla="*/ 3175 h 2"/>
              <a:gd name="T22" fmla="*/ 3175 w 2"/>
              <a:gd name="T23" fmla="*/ 0 h 2"/>
              <a:gd name="T24" fmla="*/ 3175 w 2"/>
              <a:gd name="T25" fmla="*/ 0 h 2"/>
              <a:gd name="T26" fmla="*/ 3175 w 2"/>
              <a:gd name="T27" fmla="*/ 0 h 2"/>
              <a:gd name="T28" fmla="*/ 3175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3175 w 2"/>
              <a:gd name="T47" fmla="*/ 3175 h 2"/>
              <a:gd name="T48" fmla="*/ 0 w 2"/>
              <a:gd name="T49" fmla="*/ 3175 h 2"/>
              <a:gd name="T50" fmla="*/ 0 w 2"/>
              <a:gd name="T51" fmla="*/ 3175 h 2"/>
              <a:gd name="T52" fmla="*/ 3175 w 2"/>
              <a:gd name="T53" fmla="*/ 3175 h 2"/>
              <a:gd name="T54" fmla="*/ 3175 w 2"/>
              <a:gd name="T55" fmla="*/ 3175 h 2"/>
              <a:gd name="T56" fmla="*/ 3175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 name="Freeform 1134"/>
          <p:cNvSpPr>
            <a:spLocks/>
          </p:cNvSpPr>
          <p:nvPr/>
        </p:nvSpPr>
        <p:spPr bwMode="auto">
          <a:xfrm>
            <a:off x="703263" y="514350"/>
            <a:ext cx="3175" cy="6350"/>
          </a:xfrm>
          <a:custGeom>
            <a:avLst/>
            <a:gdLst>
              <a:gd name="T0" fmla="*/ 3175 w 2"/>
              <a:gd name="T1" fmla="*/ 6350 h 4"/>
              <a:gd name="T2" fmla="*/ 3175 w 2"/>
              <a:gd name="T3" fmla="*/ 6350 h 4"/>
              <a:gd name="T4" fmla="*/ 3175 w 2"/>
              <a:gd name="T5" fmla="*/ 6350 h 4"/>
              <a:gd name="T6" fmla="*/ 3175 w 2"/>
              <a:gd name="T7" fmla="*/ 3175 h 4"/>
              <a:gd name="T8" fmla="*/ 3175 w 2"/>
              <a:gd name="T9" fmla="*/ 0 h 4"/>
              <a:gd name="T10" fmla="*/ 3175 w 2"/>
              <a:gd name="T11" fmla="*/ 0 h 4"/>
              <a:gd name="T12" fmla="*/ 3175 w 2"/>
              <a:gd name="T13" fmla="*/ 0 h 4"/>
              <a:gd name="T14" fmla="*/ 0 w 2"/>
              <a:gd name="T15" fmla="*/ 3175 h 4"/>
              <a:gd name="T16" fmla="*/ 3175 w 2"/>
              <a:gd name="T17" fmla="*/ 6350 h 4"/>
              <a:gd name="T18" fmla="*/ 3175 w 2"/>
              <a:gd name="T19" fmla="*/ 3175 h 4"/>
              <a:gd name="T20" fmla="*/ 3175 w 2"/>
              <a:gd name="T21" fmla="*/ 3175 h 4"/>
              <a:gd name="T22" fmla="*/ 3175 w 2"/>
              <a:gd name="T23" fmla="*/ 0 h 4"/>
              <a:gd name="T24" fmla="*/ 3175 w 2"/>
              <a:gd name="T25" fmla="*/ 3175 h 4"/>
              <a:gd name="T26" fmla="*/ 3175 w 2"/>
              <a:gd name="T27" fmla="*/ 3175 h 4"/>
              <a:gd name="T28" fmla="*/ 3175 w 2"/>
              <a:gd name="T29" fmla="*/ 3175 h 4"/>
              <a:gd name="T30" fmla="*/ 3175 w 2"/>
              <a:gd name="T31" fmla="*/ 3175 h 4"/>
              <a:gd name="T32" fmla="*/ 3175 w 2"/>
              <a:gd name="T33" fmla="*/ 3175 h 4"/>
              <a:gd name="T34" fmla="*/ 3175 w 2"/>
              <a:gd name="T35" fmla="*/ 3175 h 4"/>
              <a:gd name="T36" fmla="*/ 3175 w 2"/>
              <a:gd name="T37" fmla="*/ 3175 h 4"/>
              <a:gd name="T38" fmla="*/ 3175 w 2"/>
              <a:gd name="T39" fmla="*/ 3175 h 4"/>
              <a:gd name="T40" fmla="*/ 3175 w 2"/>
              <a:gd name="T41" fmla="*/ 3175 h 4"/>
              <a:gd name="T42" fmla="*/ 3175 w 2"/>
              <a:gd name="T43" fmla="*/ 3175 h 4"/>
              <a:gd name="T44" fmla="*/ 3175 w 2"/>
              <a:gd name="T45" fmla="*/ 3175 h 4"/>
              <a:gd name="T46" fmla="*/ 3175 w 2"/>
              <a:gd name="T47" fmla="*/ 3175 h 4"/>
              <a:gd name="T48" fmla="*/ 3175 w 2"/>
              <a:gd name="T49" fmla="*/ 3175 h 4"/>
              <a:gd name="T50" fmla="*/ 3175 w 2"/>
              <a:gd name="T51" fmla="*/ 3175 h 4"/>
              <a:gd name="T52" fmla="*/ 0 w 2"/>
              <a:gd name="T53" fmla="*/ 3175 h 4"/>
              <a:gd name="T54" fmla="*/ 3175 w 2"/>
              <a:gd name="T55" fmla="*/ 6350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 name="Freeform 1141"/>
          <p:cNvSpPr>
            <a:spLocks/>
          </p:cNvSpPr>
          <p:nvPr/>
        </p:nvSpPr>
        <p:spPr bwMode="auto">
          <a:xfrm>
            <a:off x="706438" y="479425"/>
            <a:ext cx="1587" cy="6350"/>
          </a:xfrm>
          <a:custGeom>
            <a:avLst/>
            <a:gdLst>
              <a:gd name="T0" fmla="*/ 0 w 1587"/>
              <a:gd name="T1" fmla="*/ 6350 h 4"/>
              <a:gd name="T2" fmla="*/ 0 w 1587"/>
              <a:gd name="T3" fmla="*/ 3175 h 4"/>
              <a:gd name="T4" fmla="*/ 0 w 1587"/>
              <a:gd name="T5" fmla="*/ 0 h 4"/>
              <a:gd name="T6" fmla="*/ 0 w 1587"/>
              <a:gd name="T7" fmla="*/ 0 h 4"/>
              <a:gd name="T8" fmla="*/ 0 w 1587"/>
              <a:gd name="T9" fmla="*/ 3175 h 4"/>
              <a:gd name="T10" fmla="*/ 0 w 1587"/>
              <a:gd name="T11" fmla="*/ 3175 h 4"/>
              <a:gd name="T12" fmla="*/ 0 w 1587"/>
              <a:gd name="T13" fmla="*/ 6350 h 4"/>
              <a:gd name="T14" fmla="*/ 0 w 1587"/>
              <a:gd name="T15" fmla="*/ 3175 h 4"/>
              <a:gd name="T16" fmla="*/ 0 w 1587"/>
              <a:gd name="T17" fmla="*/ 3175 h 4"/>
              <a:gd name="T18" fmla="*/ 0 w 1587"/>
              <a:gd name="T19" fmla="*/ 3175 h 4"/>
              <a:gd name="T20" fmla="*/ 0 w 1587"/>
              <a:gd name="T21" fmla="*/ 3175 h 4"/>
              <a:gd name="T22" fmla="*/ 0 w 1587"/>
              <a:gd name="T23" fmla="*/ 3175 h 4"/>
              <a:gd name="T24" fmla="*/ 0 w 1587"/>
              <a:gd name="T25" fmla="*/ 3175 h 4"/>
              <a:gd name="T26" fmla="*/ 0 w 1587"/>
              <a:gd name="T27" fmla="*/ 3175 h 4"/>
              <a:gd name="T28" fmla="*/ 0 w 1587"/>
              <a:gd name="T29" fmla="*/ 635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 name="Freeform 1148"/>
          <p:cNvSpPr>
            <a:spLocks/>
          </p:cNvSpPr>
          <p:nvPr/>
        </p:nvSpPr>
        <p:spPr bwMode="auto">
          <a:xfrm>
            <a:off x="693738" y="460375"/>
            <a:ext cx="3175" cy="3175"/>
          </a:xfrm>
          <a:custGeom>
            <a:avLst/>
            <a:gdLst>
              <a:gd name="T0" fmla="*/ 3175 w 2"/>
              <a:gd name="T1" fmla="*/ 3175 h 2"/>
              <a:gd name="T2" fmla="*/ 3175 w 2"/>
              <a:gd name="T3" fmla="*/ 0 h 2"/>
              <a:gd name="T4" fmla="*/ 3175 w 2"/>
              <a:gd name="T5" fmla="*/ 0 h 2"/>
              <a:gd name="T6" fmla="*/ 3175 w 2"/>
              <a:gd name="T7" fmla="*/ 0 h 2"/>
              <a:gd name="T8" fmla="*/ 3175 w 2"/>
              <a:gd name="T9" fmla="*/ 0 h 2"/>
              <a:gd name="T10" fmla="*/ 0 w 2"/>
              <a:gd name="T11" fmla="*/ 0 h 2"/>
              <a:gd name="T12" fmla="*/ 0 w 2"/>
              <a:gd name="T13" fmla="*/ 0 h 2"/>
              <a:gd name="T14" fmla="*/ 0 w 2"/>
              <a:gd name="T15" fmla="*/ 3175 h 2"/>
              <a:gd name="T16" fmla="*/ 0 w 2"/>
              <a:gd name="T17" fmla="*/ 3175 h 2"/>
              <a:gd name="T18" fmla="*/ 0 w 2"/>
              <a:gd name="T19" fmla="*/ 3175 h 2"/>
              <a:gd name="T20" fmla="*/ 3175 w 2"/>
              <a:gd name="T21" fmla="*/ 3175 h 2"/>
              <a:gd name="T22" fmla="*/ 3175 w 2"/>
              <a:gd name="T23" fmla="*/ 3175 h 2"/>
              <a:gd name="T24" fmla="*/ 3175 w 2"/>
              <a:gd name="T25" fmla="*/ 0 h 2"/>
              <a:gd name="T26" fmla="*/ 3175 w 2"/>
              <a:gd name="T27" fmla="*/ 0 h 2"/>
              <a:gd name="T28" fmla="*/ 3175 w 2"/>
              <a:gd name="T29" fmla="*/ 0 h 2"/>
              <a:gd name="T30" fmla="*/ 0 w 2"/>
              <a:gd name="T31" fmla="*/ 3175 h 2"/>
              <a:gd name="T32" fmla="*/ 3175 w 2"/>
              <a:gd name="T33" fmla="*/ 3175 h 2"/>
              <a:gd name="T34" fmla="*/ 3175 w 2"/>
              <a:gd name="T35" fmla="*/ 0 h 2"/>
              <a:gd name="T36" fmla="*/ 0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3175 w 2"/>
              <a:gd name="T59" fmla="*/ 3175 h 2"/>
              <a:gd name="T60" fmla="*/ 3175 w 2"/>
              <a:gd name="T61" fmla="*/ 3175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 name="Freeform 1150"/>
          <p:cNvSpPr>
            <a:spLocks/>
          </p:cNvSpPr>
          <p:nvPr/>
        </p:nvSpPr>
        <p:spPr bwMode="auto">
          <a:xfrm>
            <a:off x="684213" y="447675"/>
            <a:ext cx="1587" cy="3175"/>
          </a:xfrm>
          <a:custGeom>
            <a:avLst/>
            <a:gdLst>
              <a:gd name="T0" fmla="*/ 0 w 1587"/>
              <a:gd name="T1" fmla="*/ 3175 h 2"/>
              <a:gd name="T2" fmla="*/ 0 w 1587"/>
              <a:gd name="T3" fmla="*/ 0 h 2"/>
              <a:gd name="T4" fmla="*/ 0 w 1587"/>
              <a:gd name="T5" fmla="*/ 3175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 name="Freeform 1152"/>
          <p:cNvSpPr>
            <a:spLocks/>
          </p:cNvSpPr>
          <p:nvPr/>
        </p:nvSpPr>
        <p:spPr bwMode="auto">
          <a:xfrm>
            <a:off x="684213" y="447675"/>
            <a:ext cx="3175" cy="3175"/>
          </a:xfrm>
          <a:custGeom>
            <a:avLst/>
            <a:gdLst>
              <a:gd name="T0" fmla="*/ 3175 w 2"/>
              <a:gd name="T1" fmla="*/ 0 h 2"/>
              <a:gd name="T2" fmla="*/ 0 w 2"/>
              <a:gd name="T3" fmla="*/ 0 h 2"/>
              <a:gd name="T4" fmla="*/ 0 w 2"/>
              <a:gd name="T5" fmla="*/ 0 h 2"/>
              <a:gd name="T6" fmla="*/ 0 w 2"/>
              <a:gd name="T7" fmla="*/ 0 h 2"/>
              <a:gd name="T8" fmla="*/ 0 w 2"/>
              <a:gd name="T9" fmla="*/ 3175 h 2"/>
              <a:gd name="T10" fmla="*/ 3175 w 2"/>
              <a:gd name="T11" fmla="*/ 3175 h 2"/>
              <a:gd name="T12" fmla="*/ 3175 w 2"/>
              <a:gd name="T13" fmla="*/ 0 h 2"/>
              <a:gd name="T14" fmla="*/ 0 w 2"/>
              <a:gd name="T15" fmla="*/ 0 h 2"/>
              <a:gd name="T16" fmla="*/ 0 w 2"/>
              <a:gd name="T17" fmla="*/ 0 h 2"/>
              <a:gd name="T18" fmla="*/ 0 w 2"/>
              <a:gd name="T19" fmla="*/ 0 h 2"/>
              <a:gd name="T20" fmla="*/ 0 w 2"/>
              <a:gd name="T21" fmla="*/ 3175 h 2"/>
              <a:gd name="T22" fmla="*/ 3175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 name="Freeform 1154"/>
          <p:cNvSpPr>
            <a:spLocks/>
          </p:cNvSpPr>
          <p:nvPr/>
        </p:nvSpPr>
        <p:spPr bwMode="auto">
          <a:xfrm>
            <a:off x="665163" y="43497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 name="Freeform 1156"/>
          <p:cNvSpPr>
            <a:spLocks/>
          </p:cNvSpPr>
          <p:nvPr/>
        </p:nvSpPr>
        <p:spPr bwMode="auto">
          <a:xfrm>
            <a:off x="665163" y="431800"/>
            <a:ext cx="3175" cy="3175"/>
          </a:xfrm>
          <a:custGeom>
            <a:avLst/>
            <a:gdLst>
              <a:gd name="T0" fmla="*/ 3175 w 2"/>
              <a:gd name="T1" fmla="*/ 3175 h 2"/>
              <a:gd name="T2" fmla="*/ 0 w 2"/>
              <a:gd name="T3" fmla="*/ 0 h 2"/>
              <a:gd name="T4" fmla="*/ 0 w 2"/>
              <a:gd name="T5" fmla="*/ 0 h 2"/>
              <a:gd name="T6" fmla="*/ 0 w 2"/>
              <a:gd name="T7" fmla="*/ 3175 h 2"/>
              <a:gd name="T8" fmla="*/ 3175 w 2"/>
              <a:gd name="T9" fmla="*/ 3175 h 2"/>
              <a:gd name="T10" fmla="*/ 3175 w 2"/>
              <a:gd name="T11" fmla="*/ 3175 h 2"/>
              <a:gd name="T12" fmla="*/ 3175 w 2"/>
              <a:gd name="T13" fmla="*/ 3175 h 2"/>
              <a:gd name="T14" fmla="*/ 0 w 2"/>
              <a:gd name="T15" fmla="*/ 0 h 2"/>
              <a:gd name="T16" fmla="*/ 0 w 2"/>
              <a:gd name="T17" fmla="*/ 0 h 2"/>
              <a:gd name="T18" fmla="*/ 0 w 2"/>
              <a:gd name="T19" fmla="*/ 3175 h 2"/>
              <a:gd name="T20" fmla="*/ 3175 w 2"/>
              <a:gd name="T21" fmla="*/ 3175 h 2"/>
              <a:gd name="T22" fmla="*/ 3175 w 2"/>
              <a:gd name="T23" fmla="*/ 3175 h 2"/>
              <a:gd name="T24" fmla="*/ 3175 w 2"/>
              <a:gd name="T25" fmla="*/ 3175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 name="Freeform 1163"/>
          <p:cNvSpPr>
            <a:spLocks/>
          </p:cNvSpPr>
          <p:nvPr/>
        </p:nvSpPr>
        <p:spPr bwMode="auto">
          <a:xfrm>
            <a:off x="611188" y="415925"/>
            <a:ext cx="6350" cy="3175"/>
          </a:xfrm>
          <a:custGeom>
            <a:avLst/>
            <a:gdLst>
              <a:gd name="T0" fmla="*/ 3175 w 4"/>
              <a:gd name="T1" fmla="*/ 3175 h 2"/>
              <a:gd name="T2" fmla="*/ 3175 w 4"/>
              <a:gd name="T3" fmla="*/ 3175 h 2"/>
              <a:gd name="T4" fmla="*/ 6350 w 4"/>
              <a:gd name="T5" fmla="*/ 3175 h 2"/>
              <a:gd name="T6" fmla="*/ 6350 w 4"/>
              <a:gd name="T7" fmla="*/ 0 h 2"/>
              <a:gd name="T8" fmla="*/ 6350 w 4"/>
              <a:gd name="T9" fmla="*/ 0 h 2"/>
              <a:gd name="T10" fmla="*/ 3175 w 4"/>
              <a:gd name="T11" fmla="*/ 0 h 2"/>
              <a:gd name="T12" fmla="*/ 3175 w 4"/>
              <a:gd name="T13" fmla="*/ 0 h 2"/>
              <a:gd name="T14" fmla="*/ 0 w 4"/>
              <a:gd name="T15" fmla="*/ 3175 h 2"/>
              <a:gd name="T16" fmla="*/ 3175 w 4"/>
              <a:gd name="T17" fmla="*/ 3175 h 2"/>
              <a:gd name="T18" fmla="*/ 3175 w 4"/>
              <a:gd name="T19" fmla="*/ 0 h 2"/>
              <a:gd name="T20" fmla="*/ 6350 w 4"/>
              <a:gd name="T21" fmla="*/ 3175 h 2"/>
              <a:gd name="T22" fmla="*/ 6350 w 4"/>
              <a:gd name="T23" fmla="*/ 0 h 2"/>
              <a:gd name="T24" fmla="*/ 6350 w 4"/>
              <a:gd name="T25" fmla="*/ 0 h 2"/>
              <a:gd name="T26" fmla="*/ 3175 w 4"/>
              <a:gd name="T27" fmla="*/ 0 h 2"/>
              <a:gd name="T28" fmla="*/ 3175 w 4"/>
              <a:gd name="T29" fmla="*/ 0 h 2"/>
              <a:gd name="T30" fmla="*/ 0 w 4"/>
              <a:gd name="T31" fmla="*/ 0 h 2"/>
              <a:gd name="T32" fmla="*/ 3175 w 4"/>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9" name="Freeform 1172"/>
          <p:cNvSpPr>
            <a:spLocks/>
          </p:cNvSpPr>
          <p:nvPr/>
        </p:nvSpPr>
        <p:spPr bwMode="auto">
          <a:xfrm>
            <a:off x="582613" y="476250"/>
            <a:ext cx="3175" cy="3175"/>
          </a:xfrm>
          <a:custGeom>
            <a:avLst/>
            <a:gdLst>
              <a:gd name="T0" fmla="*/ 0 w 2"/>
              <a:gd name="T1" fmla="*/ 3175 h 2"/>
              <a:gd name="T2" fmla="*/ 0 w 2"/>
              <a:gd name="T3" fmla="*/ 3175 h 2"/>
              <a:gd name="T4" fmla="*/ 3175 w 2"/>
              <a:gd name="T5" fmla="*/ 3175 h 2"/>
              <a:gd name="T6" fmla="*/ 0 w 2"/>
              <a:gd name="T7" fmla="*/ 0 h 2"/>
              <a:gd name="T8" fmla="*/ 0 w 2"/>
              <a:gd name="T9" fmla="*/ 0 h 2"/>
              <a:gd name="T10" fmla="*/ 0 w 2"/>
              <a:gd name="T11" fmla="*/ 0 h 2"/>
              <a:gd name="T12" fmla="*/ 0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0 w 2"/>
              <a:gd name="T59" fmla="*/ 3175 h 2"/>
              <a:gd name="T60" fmla="*/ 0 w 2"/>
              <a:gd name="T61" fmla="*/ 3175 h 2"/>
              <a:gd name="T62" fmla="*/ 0 w 2"/>
              <a:gd name="T63" fmla="*/ 3175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 name="Freeform 1177"/>
          <p:cNvSpPr>
            <a:spLocks/>
          </p:cNvSpPr>
          <p:nvPr/>
        </p:nvSpPr>
        <p:spPr bwMode="auto">
          <a:xfrm>
            <a:off x="557213" y="534988"/>
            <a:ext cx="3175" cy="3175"/>
          </a:xfrm>
          <a:custGeom>
            <a:avLst/>
            <a:gdLst>
              <a:gd name="T0" fmla="*/ 0 w 2"/>
              <a:gd name="T1" fmla="*/ 3175 h 2"/>
              <a:gd name="T2" fmla="*/ 3175 w 2"/>
              <a:gd name="T3" fmla="*/ 3175 h 2"/>
              <a:gd name="T4" fmla="*/ 3175 w 2"/>
              <a:gd name="T5" fmla="*/ 3175 h 2"/>
              <a:gd name="T6" fmla="*/ 3175 w 2"/>
              <a:gd name="T7" fmla="*/ 0 h 2"/>
              <a:gd name="T8" fmla="*/ 3175 w 2"/>
              <a:gd name="T9" fmla="*/ 0 h 2"/>
              <a:gd name="T10" fmla="*/ 3175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3175 h 2"/>
              <a:gd name="T40" fmla="*/ 0 w 2"/>
              <a:gd name="T41" fmla="*/ 3175 h 2"/>
              <a:gd name="T42" fmla="*/ 3175 w 2"/>
              <a:gd name="T43" fmla="*/ 3175 h 2"/>
              <a:gd name="T44" fmla="*/ 3175 w 2"/>
              <a:gd name="T45" fmla="*/ 0 h 2"/>
              <a:gd name="T46" fmla="*/ 3175 w 2"/>
              <a:gd name="T47" fmla="*/ 0 h 2"/>
              <a:gd name="T48" fmla="*/ 3175 w 2"/>
              <a:gd name="T49" fmla="*/ 0 h 2"/>
              <a:gd name="T50" fmla="*/ 3175 w 2"/>
              <a:gd name="T51" fmla="*/ 0 h 2"/>
              <a:gd name="T52" fmla="*/ 3175 w 2"/>
              <a:gd name="T53" fmla="*/ 0 h 2"/>
              <a:gd name="T54" fmla="*/ 3175 w 2"/>
              <a:gd name="T55" fmla="*/ 0 h 2"/>
              <a:gd name="T56" fmla="*/ 3175 w 2"/>
              <a:gd name="T57" fmla="*/ 0 h 2"/>
              <a:gd name="T58" fmla="*/ 3175 w 2"/>
              <a:gd name="T59" fmla="*/ 0 h 2"/>
              <a:gd name="T60" fmla="*/ 3175 w 2"/>
              <a:gd name="T61" fmla="*/ 0 h 2"/>
              <a:gd name="T62" fmla="*/ 3175 w 2"/>
              <a:gd name="T63" fmla="*/ 0 h 2"/>
              <a:gd name="T64" fmla="*/ 3175 w 2"/>
              <a:gd name="T65" fmla="*/ 0 h 2"/>
              <a:gd name="T66" fmla="*/ 3175 w 2"/>
              <a:gd name="T67" fmla="*/ 3175 h 2"/>
              <a:gd name="T68" fmla="*/ 3175 w 2"/>
              <a:gd name="T69" fmla="*/ 0 h 2"/>
              <a:gd name="T70" fmla="*/ 3175 w 2"/>
              <a:gd name="T71" fmla="*/ 0 h 2"/>
              <a:gd name="T72" fmla="*/ 0 w 2"/>
              <a:gd name="T73" fmla="*/ 0 h 2"/>
              <a:gd name="T74" fmla="*/ 0 w 2"/>
              <a:gd name="T75" fmla="*/ 0 h 2"/>
              <a:gd name="T76" fmla="*/ 0 w 2"/>
              <a:gd name="T77" fmla="*/ 3175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 name="Freeform 1180"/>
          <p:cNvSpPr>
            <a:spLocks/>
          </p:cNvSpPr>
          <p:nvPr/>
        </p:nvSpPr>
        <p:spPr bwMode="auto">
          <a:xfrm>
            <a:off x="560388" y="530225"/>
            <a:ext cx="3175" cy="4763"/>
          </a:xfrm>
          <a:custGeom>
            <a:avLst/>
            <a:gdLst>
              <a:gd name="T0" fmla="*/ 0 w 2"/>
              <a:gd name="T1" fmla="*/ 4763 h 3"/>
              <a:gd name="T2" fmla="*/ 0 w 2"/>
              <a:gd name="T3" fmla="*/ 4763 h 3"/>
              <a:gd name="T4" fmla="*/ 3175 w 2"/>
              <a:gd name="T5" fmla="*/ 4763 h 3"/>
              <a:gd name="T6" fmla="*/ 3175 w 2"/>
              <a:gd name="T7" fmla="*/ 4763 h 3"/>
              <a:gd name="T8" fmla="*/ 0 w 2"/>
              <a:gd name="T9" fmla="*/ 0 h 3"/>
              <a:gd name="T10" fmla="*/ 0 w 2"/>
              <a:gd name="T11" fmla="*/ 0 h 3"/>
              <a:gd name="T12" fmla="*/ 0 w 2"/>
              <a:gd name="T13" fmla="*/ 0 h 3"/>
              <a:gd name="T14" fmla="*/ 0 w 2"/>
              <a:gd name="T15" fmla="*/ 4763 h 3"/>
              <a:gd name="T16" fmla="*/ 0 w 2"/>
              <a:gd name="T17" fmla="*/ 4763 h 3"/>
              <a:gd name="T18" fmla="*/ 0 w 2"/>
              <a:gd name="T19" fmla="*/ 4763 h 3"/>
              <a:gd name="T20" fmla="*/ 0 w 2"/>
              <a:gd name="T21" fmla="*/ 4763 h 3"/>
              <a:gd name="T22" fmla="*/ 0 w 2"/>
              <a:gd name="T23" fmla="*/ 0 h 3"/>
              <a:gd name="T24" fmla="*/ 0 w 2"/>
              <a:gd name="T25" fmla="*/ 4763 h 3"/>
              <a:gd name="T26" fmla="*/ 0 w 2"/>
              <a:gd name="T27" fmla="*/ 4763 h 3"/>
              <a:gd name="T28" fmla="*/ 0 w 2"/>
              <a:gd name="T29" fmla="*/ 4763 h 3"/>
              <a:gd name="T30" fmla="*/ 0 w 2"/>
              <a:gd name="T31" fmla="*/ 4763 h 3"/>
              <a:gd name="T32" fmla="*/ 0 w 2"/>
              <a:gd name="T33" fmla="*/ 4763 h 3"/>
              <a:gd name="T34" fmla="*/ 0 w 2"/>
              <a:gd name="T35" fmla="*/ 4763 h 3"/>
              <a:gd name="T36" fmla="*/ 0 w 2"/>
              <a:gd name="T37" fmla="*/ 4763 h 3"/>
              <a:gd name="T38" fmla="*/ 0 w 2"/>
              <a:gd name="T39" fmla="*/ 4763 h 3"/>
              <a:gd name="T40" fmla="*/ 0 w 2"/>
              <a:gd name="T41" fmla="*/ 4763 h 3"/>
              <a:gd name="T42" fmla="*/ 0 w 2"/>
              <a:gd name="T43" fmla="*/ 4763 h 3"/>
              <a:gd name="T44" fmla="*/ 0 w 2"/>
              <a:gd name="T45" fmla="*/ 4763 h 3"/>
              <a:gd name="T46" fmla="*/ 0 w 2"/>
              <a:gd name="T47" fmla="*/ 4763 h 3"/>
              <a:gd name="T48" fmla="*/ 0 w 2"/>
              <a:gd name="T49" fmla="*/ 4763 h 3"/>
              <a:gd name="T50" fmla="*/ 0 w 2"/>
              <a:gd name="T51" fmla="*/ 4763 h 3"/>
              <a:gd name="T52" fmla="*/ 0 w 2"/>
              <a:gd name="T53" fmla="*/ 476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4"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5" name="Freeform 1210"/>
          <p:cNvSpPr>
            <a:spLocks/>
          </p:cNvSpPr>
          <p:nvPr/>
        </p:nvSpPr>
        <p:spPr bwMode="auto">
          <a:xfrm>
            <a:off x="595313" y="557213"/>
            <a:ext cx="3175" cy="3175"/>
          </a:xfrm>
          <a:custGeom>
            <a:avLst/>
            <a:gdLst>
              <a:gd name="T0" fmla="*/ 0 w 2"/>
              <a:gd name="T1" fmla="*/ 3175 h 2"/>
              <a:gd name="T2" fmla="*/ 0 w 2"/>
              <a:gd name="T3" fmla="*/ 3175 h 2"/>
              <a:gd name="T4" fmla="*/ 3175 w 2"/>
              <a:gd name="T5" fmla="*/ 3175 h 2"/>
              <a:gd name="T6" fmla="*/ 3175 w 2"/>
              <a:gd name="T7" fmla="*/ 0 h 2"/>
              <a:gd name="T8" fmla="*/ 3175 w 2"/>
              <a:gd name="T9" fmla="*/ 0 h 2"/>
              <a:gd name="T10" fmla="*/ 0 w 2"/>
              <a:gd name="T11" fmla="*/ 0 h 2"/>
              <a:gd name="T12" fmla="*/ 0 w 2"/>
              <a:gd name="T13" fmla="*/ 0 h 2"/>
              <a:gd name="T14" fmla="*/ 0 w 2"/>
              <a:gd name="T15" fmla="*/ 0 h 2"/>
              <a:gd name="T16" fmla="*/ 0 w 2"/>
              <a:gd name="T17" fmla="*/ 3175 h 2"/>
              <a:gd name="T18" fmla="*/ 0 w 2"/>
              <a:gd name="T19" fmla="*/ 3175 h 2"/>
              <a:gd name="T20" fmla="*/ 3175 w 2"/>
              <a:gd name="T21" fmla="*/ 3175 h 2"/>
              <a:gd name="T22" fmla="*/ 3175 w 2"/>
              <a:gd name="T23" fmla="*/ 0 h 2"/>
              <a:gd name="T24" fmla="*/ 3175 w 2"/>
              <a:gd name="T25" fmla="*/ 0 h 2"/>
              <a:gd name="T26" fmla="*/ 0 w 2"/>
              <a:gd name="T27" fmla="*/ 0 h 2"/>
              <a:gd name="T28" fmla="*/ 0 w 2"/>
              <a:gd name="T29" fmla="*/ 0 h 2"/>
              <a:gd name="T30" fmla="*/ 0 w 2"/>
              <a:gd name="T31" fmla="*/ 0 h 2"/>
              <a:gd name="T32" fmla="*/ 0 w 2"/>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6" name="Freeform 1214"/>
          <p:cNvSpPr>
            <a:spLocks/>
          </p:cNvSpPr>
          <p:nvPr/>
        </p:nvSpPr>
        <p:spPr bwMode="auto">
          <a:xfrm>
            <a:off x="595313" y="557213"/>
            <a:ext cx="3175" cy="3175"/>
          </a:xfrm>
          <a:custGeom>
            <a:avLst/>
            <a:gdLst>
              <a:gd name="T0" fmla="*/ 0 w 2"/>
              <a:gd name="T1" fmla="*/ 3175 h 2"/>
              <a:gd name="T2" fmla="*/ 3175 w 2"/>
              <a:gd name="T3" fmla="*/ 3175 h 2"/>
              <a:gd name="T4" fmla="*/ 0 w 2"/>
              <a:gd name="T5" fmla="*/ 0 h 2"/>
              <a:gd name="T6" fmla="*/ 0 w 2"/>
              <a:gd name="T7" fmla="*/ 3175 h 2"/>
              <a:gd name="T8" fmla="*/ 0 w 2"/>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7"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28"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9"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 name="Freeform 1221"/>
          <p:cNvSpPr>
            <a:spLocks/>
          </p:cNvSpPr>
          <p:nvPr/>
        </p:nvSpPr>
        <p:spPr bwMode="auto">
          <a:xfrm>
            <a:off x="731838" y="541338"/>
            <a:ext cx="3175" cy="3175"/>
          </a:xfrm>
          <a:custGeom>
            <a:avLst/>
            <a:gdLst>
              <a:gd name="T0" fmla="*/ 3175 w 2"/>
              <a:gd name="T1" fmla="*/ 0 h 2"/>
              <a:gd name="T2" fmla="*/ 3175 w 2"/>
              <a:gd name="T3" fmla="*/ 0 h 2"/>
              <a:gd name="T4" fmla="*/ 3175 w 2"/>
              <a:gd name="T5" fmla="*/ 0 h 2"/>
              <a:gd name="T6" fmla="*/ 0 w 2"/>
              <a:gd name="T7" fmla="*/ 0 h 2"/>
              <a:gd name="T8" fmla="*/ 0 w 2"/>
              <a:gd name="T9" fmla="*/ 0 h 2"/>
              <a:gd name="T10" fmla="*/ 0 w 2"/>
              <a:gd name="T11" fmla="*/ 3175 h 2"/>
              <a:gd name="T12" fmla="*/ 3175 w 2"/>
              <a:gd name="T13" fmla="*/ 0 h 2"/>
              <a:gd name="T14" fmla="*/ 3175 w 2"/>
              <a:gd name="T15" fmla="*/ 0 h 2"/>
              <a:gd name="T16" fmla="*/ 3175 w 2"/>
              <a:gd name="T17" fmla="*/ 0 h 2"/>
              <a:gd name="T18" fmla="*/ 0 w 2"/>
              <a:gd name="T19" fmla="*/ 0 h 2"/>
              <a:gd name="T20" fmla="*/ 0 w 2"/>
              <a:gd name="T21" fmla="*/ 0 h 2"/>
              <a:gd name="T22" fmla="*/ 0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1" name="Freeform 1234"/>
          <p:cNvSpPr>
            <a:spLocks/>
          </p:cNvSpPr>
          <p:nvPr/>
        </p:nvSpPr>
        <p:spPr bwMode="auto">
          <a:xfrm>
            <a:off x="722313" y="550863"/>
            <a:ext cx="3175" cy="1587"/>
          </a:xfrm>
          <a:custGeom>
            <a:avLst/>
            <a:gdLst>
              <a:gd name="T0" fmla="*/ 0 w 2"/>
              <a:gd name="T1" fmla="*/ 0 h 1587"/>
              <a:gd name="T2" fmla="*/ 0 w 2"/>
              <a:gd name="T3" fmla="*/ 0 h 1587"/>
              <a:gd name="T4" fmla="*/ 3175 w 2"/>
              <a:gd name="T5" fmla="*/ 0 h 1587"/>
              <a:gd name="T6" fmla="*/ 3175 w 2"/>
              <a:gd name="T7" fmla="*/ 0 h 1587"/>
              <a:gd name="T8" fmla="*/ 3175 w 2"/>
              <a:gd name="T9" fmla="*/ 0 h 1587"/>
              <a:gd name="T10" fmla="*/ 3175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3175 w 2"/>
              <a:gd name="T25" fmla="*/ 0 h 1587"/>
              <a:gd name="T26" fmla="*/ 3175 w 2"/>
              <a:gd name="T27" fmla="*/ 0 h 1587"/>
              <a:gd name="T28" fmla="*/ 3175 w 2"/>
              <a:gd name="T29" fmla="*/ 0 h 1587"/>
              <a:gd name="T30" fmla="*/ 0 w 2"/>
              <a:gd name="T31" fmla="*/ 0 h 1587"/>
              <a:gd name="T32" fmla="*/ 0 w 2"/>
              <a:gd name="T33" fmla="*/ 0 h 1587"/>
              <a:gd name="T34" fmla="*/ 3175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2"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3"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4" name="Freeform 1240"/>
          <p:cNvSpPr>
            <a:spLocks/>
          </p:cNvSpPr>
          <p:nvPr/>
        </p:nvSpPr>
        <p:spPr bwMode="auto">
          <a:xfrm>
            <a:off x="728663" y="541338"/>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5" name="Freeform 1243"/>
          <p:cNvSpPr>
            <a:spLocks/>
          </p:cNvSpPr>
          <p:nvPr/>
        </p:nvSpPr>
        <p:spPr bwMode="auto">
          <a:xfrm>
            <a:off x="728663" y="538163"/>
            <a:ext cx="3175" cy="3175"/>
          </a:xfrm>
          <a:custGeom>
            <a:avLst/>
            <a:gdLst>
              <a:gd name="T0" fmla="*/ 3175 w 2"/>
              <a:gd name="T1" fmla="*/ 3175 h 2"/>
              <a:gd name="T2" fmla="*/ 3175 w 2"/>
              <a:gd name="T3" fmla="*/ 3175 h 2"/>
              <a:gd name="T4" fmla="*/ 3175 w 2"/>
              <a:gd name="T5" fmla="*/ 3175 h 2"/>
              <a:gd name="T6" fmla="*/ 3175 w 2"/>
              <a:gd name="T7" fmla="*/ 3175 h 2"/>
              <a:gd name="T8" fmla="*/ 0 w 2"/>
              <a:gd name="T9" fmla="*/ 3175 h 2"/>
              <a:gd name="T10" fmla="*/ 0 w 2"/>
              <a:gd name="T11" fmla="*/ 3175 h 2"/>
              <a:gd name="T12" fmla="*/ 3175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3175 w 2"/>
              <a:gd name="T39" fmla="*/ 3175 h 2"/>
              <a:gd name="T40" fmla="*/ 3175 w 2"/>
              <a:gd name="T41" fmla="*/ 3175 h 2"/>
              <a:gd name="T42" fmla="*/ 3175 w 2"/>
              <a:gd name="T43" fmla="*/ 3175 h 2"/>
              <a:gd name="T44" fmla="*/ 3175 w 2"/>
              <a:gd name="T45" fmla="*/ 3175 h 2"/>
              <a:gd name="T46" fmla="*/ 3175 w 2"/>
              <a:gd name="T47" fmla="*/ 3175 h 2"/>
              <a:gd name="T48" fmla="*/ 0 w 2"/>
              <a:gd name="T49" fmla="*/ 0 h 2"/>
              <a:gd name="T50" fmla="*/ 0 w 2"/>
              <a:gd name="T51" fmla="*/ 3175 h 2"/>
              <a:gd name="T52" fmla="*/ 0 w 2"/>
              <a:gd name="T53" fmla="*/ 3175 h 2"/>
              <a:gd name="T54" fmla="*/ 0 w 2"/>
              <a:gd name="T55" fmla="*/ 3175 h 2"/>
              <a:gd name="T56" fmla="*/ 3175 w 2"/>
              <a:gd name="T57" fmla="*/ 3175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6" name="Freeform 1246"/>
          <p:cNvSpPr>
            <a:spLocks/>
          </p:cNvSpPr>
          <p:nvPr/>
        </p:nvSpPr>
        <p:spPr bwMode="auto">
          <a:xfrm>
            <a:off x="725488" y="547688"/>
            <a:ext cx="3175" cy="3175"/>
          </a:xfrm>
          <a:custGeom>
            <a:avLst/>
            <a:gdLst>
              <a:gd name="T0" fmla="*/ 0 w 2"/>
              <a:gd name="T1" fmla="*/ 3175 h 2"/>
              <a:gd name="T2" fmla="*/ 0 w 2"/>
              <a:gd name="T3" fmla="*/ 3175 h 2"/>
              <a:gd name="T4" fmla="*/ 3175 w 2"/>
              <a:gd name="T5" fmla="*/ 0 h 2"/>
              <a:gd name="T6" fmla="*/ 3175 w 2"/>
              <a:gd name="T7" fmla="*/ 0 h 2"/>
              <a:gd name="T8" fmla="*/ 0 w 2"/>
              <a:gd name="T9" fmla="*/ 0 h 2"/>
              <a:gd name="T10" fmla="*/ 0 w 2"/>
              <a:gd name="T11" fmla="*/ 0 h 2"/>
              <a:gd name="T12" fmla="*/ 0 w 2"/>
              <a:gd name="T13" fmla="*/ 3175 h 2"/>
              <a:gd name="T14" fmla="*/ 0 w 2"/>
              <a:gd name="T15" fmla="*/ 3175 h 2"/>
              <a:gd name="T16" fmla="*/ 3175 w 2"/>
              <a:gd name="T17" fmla="*/ 0 h 2"/>
              <a:gd name="T18" fmla="*/ 3175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3175 h 2"/>
              <a:gd name="T48" fmla="*/ 0 w 2"/>
              <a:gd name="T49" fmla="*/ 3175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 name="Freeform 1250"/>
          <p:cNvSpPr>
            <a:spLocks/>
          </p:cNvSpPr>
          <p:nvPr/>
        </p:nvSpPr>
        <p:spPr bwMode="auto">
          <a:xfrm>
            <a:off x="731838" y="53022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 name="Freeform 1252"/>
          <p:cNvSpPr>
            <a:spLocks/>
          </p:cNvSpPr>
          <p:nvPr/>
        </p:nvSpPr>
        <p:spPr bwMode="auto">
          <a:xfrm>
            <a:off x="731838" y="527050"/>
            <a:ext cx="3175" cy="7938"/>
          </a:xfrm>
          <a:custGeom>
            <a:avLst/>
            <a:gdLst>
              <a:gd name="T0" fmla="*/ 3175 w 2"/>
              <a:gd name="T1" fmla="*/ 3175 h 5"/>
              <a:gd name="T2" fmla="*/ 3175 w 2"/>
              <a:gd name="T3" fmla="*/ 3175 h 5"/>
              <a:gd name="T4" fmla="*/ 0 w 2"/>
              <a:gd name="T5" fmla="*/ 0 h 5"/>
              <a:gd name="T6" fmla="*/ 0 w 2"/>
              <a:gd name="T7" fmla="*/ 3175 h 5"/>
              <a:gd name="T8" fmla="*/ 0 w 2"/>
              <a:gd name="T9" fmla="*/ 3175 h 5"/>
              <a:gd name="T10" fmla="*/ 3175 w 2"/>
              <a:gd name="T11" fmla="*/ 7938 h 5"/>
              <a:gd name="T12" fmla="*/ 3175 w 2"/>
              <a:gd name="T13" fmla="*/ 3175 h 5"/>
              <a:gd name="T14" fmla="*/ 3175 w 2"/>
              <a:gd name="T15" fmla="*/ 3175 h 5"/>
              <a:gd name="T16" fmla="*/ 0 w 2"/>
              <a:gd name="T17" fmla="*/ 0 h 5"/>
              <a:gd name="T18" fmla="*/ 0 w 2"/>
              <a:gd name="T19" fmla="*/ 3175 h 5"/>
              <a:gd name="T20" fmla="*/ 0 w 2"/>
              <a:gd name="T21" fmla="*/ 3175 h 5"/>
              <a:gd name="T22" fmla="*/ 3175 w 2"/>
              <a:gd name="T23" fmla="*/ 7938 h 5"/>
              <a:gd name="T24" fmla="*/ 3175 w 2"/>
              <a:gd name="T25" fmla="*/ 3175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9" name="Freeform 1255"/>
          <p:cNvSpPr>
            <a:spLocks/>
          </p:cNvSpPr>
          <p:nvPr/>
        </p:nvSpPr>
        <p:spPr bwMode="auto">
          <a:xfrm>
            <a:off x="712788" y="550863"/>
            <a:ext cx="3175" cy="1587"/>
          </a:xfrm>
          <a:custGeom>
            <a:avLst/>
            <a:gdLst>
              <a:gd name="T0" fmla="*/ 0 w 2"/>
              <a:gd name="T1" fmla="*/ 0 h 1587"/>
              <a:gd name="T2" fmla="*/ 3175 w 2"/>
              <a:gd name="T3" fmla="*/ 0 h 1587"/>
              <a:gd name="T4" fmla="*/ 3175 w 2"/>
              <a:gd name="T5" fmla="*/ 0 h 1587"/>
              <a:gd name="T6" fmla="*/ 3175 w 2"/>
              <a:gd name="T7" fmla="*/ 0 h 1587"/>
              <a:gd name="T8" fmla="*/ 3175 w 2"/>
              <a:gd name="T9" fmla="*/ 0 h 1587"/>
              <a:gd name="T10" fmla="*/ 0 w 2"/>
              <a:gd name="T11" fmla="*/ 0 h 1587"/>
              <a:gd name="T12" fmla="*/ 0 w 2"/>
              <a:gd name="T13" fmla="*/ 0 h 1587"/>
              <a:gd name="T14" fmla="*/ 0 w 2"/>
              <a:gd name="T15" fmla="*/ 0 h 1587"/>
              <a:gd name="T16" fmla="*/ 0 w 2"/>
              <a:gd name="T17" fmla="*/ 0 h 1587"/>
              <a:gd name="T18" fmla="*/ 3175 w 2"/>
              <a:gd name="T19" fmla="*/ 0 h 1587"/>
              <a:gd name="T20" fmla="*/ 3175 w 2"/>
              <a:gd name="T21" fmla="*/ 0 h 1587"/>
              <a:gd name="T22" fmla="*/ 3175 w 2"/>
              <a:gd name="T23" fmla="*/ 0 h 1587"/>
              <a:gd name="T24" fmla="*/ 3175 w 2"/>
              <a:gd name="T25" fmla="*/ 0 h 1587"/>
              <a:gd name="T26" fmla="*/ 3175 w 2"/>
              <a:gd name="T27" fmla="*/ 0 h 1587"/>
              <a:gd name="T28" fmla="*/ 3175 w 2"/>
              <a:gd name="T29" fmla="*/ 0 h 1587"/>
              <a:gd name="T30" fmla="*/ 3175 w 2"/>
              <a:gd name="T31" fmla="*/ 0 h 1587"/>
              <a:gd name="T32" fmla="*/ 3175 w 2"/>
              <a:gd name="T33" fmla="*/ 0 h 1587"/>
              <a:gd name="T34" fmla="*/ 3175 w 2"/>
              <a:gd name="T35" fmla="*/ 0 h 1587"/>
              <a:gd name="T36" fmla="*/ 3175 w 2"/>
              <a:gd name="T37" fmla="*/ 0 h 1587"/>
              <a:gd name="T38" fmla="*/ 3175 w 2"/>
              <a:gd name="T39" fmla="*/ 0 h 1587"/>
              <a:gd name="T40" fmla="*/ 3175 w 2"/>
              <a:gd name="T41" fmla="*/ 0 h 1587"/>
              <a:gd name="T42" fmla="*/ 3175 w 2"/>
              <a:gd name="T43" fmla="*/ 0 h 1587"/>
              <a:gd name="T44" fmla="*/ 3175 w 2"/>
              <a:gd name="T45" fmla="*/ 0 h 1587"/>
              <a:gd name="T46" fmla="*/ 3175 w 2"/>
              <a:gd name="T47" fmla="*/ 0 h 1587"/>
              <a:gd name="T48" fmla="*/ 3175 w 2"/>
              <a:gd name="T49" fmla="*/ 0 h 1587"/>
              <a:gd name="T50" fmla="*/ 3175 w 2"/>
              <a:gd name="T51" fmla="*/ 0 h 1587"/>
              <a:gd name="T52" fmla="*/ 3175 w 2"/>
              <a:gd name="T53" fmla="*/ 0 h 1587"/>
              <a:gd name="T54" fmla="*/ 3175 w 2"/>
              <a:gd name="T55" fmla="*/ 0 h 1587"/>
              <a:gd name="T56" fmla="*/ 3175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0"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41"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2"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3" name="Freeform 1269"/>
          <p:cNvSpPr>
            <a:spLocks/>
          </p:cNvSpPr>
          <p:nvPr/>
        </p:nvSpPr>
        <p:spPr bwMode="auto">
          <a:xfrm>
            <a:off x="728663" y="530225"/>
            <a:ext cx="3175" cy="4763"/>
          </a:xfrm>
          <a:custGeom>
            <a:avLst/>
            <a:gdLst>
              <a:gd name="T0" fmla="*/ 0 w 2"/>
              <a:gd name="T1" fmla="*/ 4763 h 3"/>
              <a:gd name="T2" fmla="*/ 3175 w 2"/>
              <a:gd name="T3" fmla="*/ 0 h 3"/>
              <a:gd name="T4" fmla="*/ 3175 w 2"/>
              <a:gd name="T5" fmla="*/ 0 h 3"/>
              <a:gd name="T6" fmla="*/ 3175 w 2"/>
              <a:gd name="T7" fmla="*/ 0 h 3"/>
              <a:gd name="T8" fmla="*/ 3175 w 2"/>
              <a:gd name="T9" fmla="*/ 0 h 3"/>
              <a:gd name="T10" fmla="*/ 0 w 2"/>
              <a:gd name="T11" fmla="*/ 0 h 3"/>
              <a:gd name="T12" fmla="*/ 0 w 2"/>
              <a:gd name="T13" fmla="*/ 0 h 3"/>
              <a:gd name="T14" fmla="*/ 0 w 2"/>
              <a:gd name="T15" fmla="*/ 4763 h 3"/>
              <a:gd name="T16" fmla="*/ 0 w 2"/>
              <a:gd name="T17" fmla="*/ 4763 h 3"/>
              <a:gd name="T18" fmla="*/ 3175 w 2"/>
              <a:gd name="T19" fmla="*/ 0 h 3"/>
              <a:gd name="T20" fmla="*/ 3175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4763 h 3"/>
              <a:gd name="T40" fmla="*/ 0 w 2"/>
              <a:gd name="T41" fmla="*/ 476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4"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5"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6"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47"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48"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9"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0" name="Freeform 1277"/>
          <p:cNvSpPr>
            <a:spLocks/>
          </p:cNvSpPr>
          <p:nvPr/>
        </p:nvSpPr>
        <p:spPr bwMode="auto">
          <a:xfrm>
            <a:off x="728663" y="523875"/>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1" name="Freeform 1287"/>
          <p:cNvSpPr>
            <a:spLocks/>
          </p:cNvSpPr>
          <p:nvPr/>
        </p:nvSpPr>
        <p:spPr bwMode="auto">
          <a:xfrm>
            <a:off x="719138" y="514350"/>
            <a:ext cx="3175" cy="3175"/>
          </a:xfrm>
          <a:custGeom>
            <a:avLst/>
            <a:gdLst>
              <a:gd name="T0" fmla="*/ 0 w 2"/>
              <a:gd name="T1" fmla="*/ 0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3175 h 2"/>
              <a:gd name="T18" fmla="*/ 0 w 2"/>
              <a:gd name="T19" fmla="*/ 3175 h 2"/>
              <a:gd name="T20" fmla="*/ 0 w 2"/>
              <a:gd name="T21" fmla="*/ 3175 h 2"/>
              <a:gd name="T22" fmla="*/ 0 w 2"/>
              <a:gd name="T23" fmla="*/ 3175 h 2"/>
              <a:gd name="T24" fmla="*/ 3175 w 2"/>
              <a:gd name="T25" fmla="*/ 3175 h 2"/>
              <a:gd name="T26" fmla="*/ 3175 w 2"/>
              <a:gd name="T27" fmla="*/ 3175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2" name="Freeform 1290"/>
          <p:cNvSpPr>
            <a:spLocks/>
          </p:cNvSpPr>
          <p:nvPr/>
        </p:nvSpPr>
        <p:spPr bwMode="auto">
          <a:xfrm>
            <a:off x="719138" y="517525"/>
            <a:ext cx="3175" cy="3175"/>
          </a:xfrm>
          <a:custGeom>
            <a:avLst/>
            <a:gdLst>
              <a:gd name="T0" fmla="*/ 0 w 2"/>
              <a:gd name="T1" fmla="*/ 3175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0 h 2"/>
              <a:gd name="T18" fmla="*/ 0 w 2"/>
              <a:gd name="T19" fmla="*/ 0 h 2"/>
              <a:gd name="T20" fmla="*/ 3175 w 2"/>
              <a:gd name="T21" fmla="*/ 0 h 2"/>
              <a:gd name="T22" fmla="*/ 0 w 2"/>
              <a:gd name="T23" fmla="*/ 0 h 2"/>
              <a:gd name="T24" fmla="*/ 0 w 2"/>
              <a:gd name="T25" fmla="*/ 0 h 2"/>
              <a:gd name="T26" fmla="*/ 0 w 2"/>
              <a:gd name="T27" fmla="*/ 0 h 2"/>
              <a:gd name="T28" fmla="*/ 0 w 2"/>
              <a:gd name="T29" fmla="*/ 0 h 2"/>
              <a:gd name="T30" fmla="*/ 0 w 2"/>
              <a:gd name="T31" fmla="*/ 3175 h 2"/>
              <a:gd name="T32" fmla="*/ 0 w 2"/>
              <a:gd name="T33" fmla="*/ 3175 h 2"/>
              <a:gd name="T34" fmla="*/ 0 w 2"/>
              <a:gd name="T35" fmla="*/ 3175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3175 h 2"/>
              <a:gd name="T50" fmla="*/ 3175 w 2"/>
              <a:gd name="T51" fmla="*/ 3175 h 2"/>
              <a:gd name="T52" fmla="*/ 3175 w 2"/>
              <a:gd name="T53" fmla="*/ 0 h 2"/>
              <a:gd name="T54" fmla="*/ 3175 w 2"/>
              <a:gd name="T55" fmla="*/ 0 h 2"/>
              <a:gd name="T56" fmla="*/ 0 w 2"/>
              <a:gd name="T57" fmla="*/ 0 h 2"/>
              <a:gd name="T58" fmla="*/ 0 w 2"/>
              <a:gd name="T59" fmla="*/ 0 h 2"/>
              <a:gd name="T60" fmla="*/ 0 w 2"/>
              <a:gd name="T61" fmla="*/ 3175 h 2"/>
              <a:gd name="T62" fmla="*/ 0 w 2"/>
              <a:gd name="T63" fmla="*/ 3175 h 2"/>
              <a:gd name="T64" fmla="*/ 3175 w 2"/>
              <a:gd name="T65" fmla="*/ 3175 h 2"/>
              <a:gd name="T66" fmla="*/ 3175 w 2"/>
              <a:gd name="T67" fmla="*/ 3175 h 2"/>
              <a:gd name="T68" fmla="*/ 0 w 2"/>
              <a:gd name="T69" fmla="*/ 3175 h 2"/>
              <a:gd name="T70" fmla="*/ 0 w 2"/>
              <a:gd name="T71" fmla="*/ 3175 h 2"/>
              <a:gd name="T72" fmla="*/ 0 w 2"/>
              <a:gd name="T73" fmla="*/ 3175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3"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4"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5"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6"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7"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8"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9"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0"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1" name="Rectangle 67"/>
          <p:cNvSpPr>
            <a:spLocks noChangeArrowheads="1"/>
          </p:cNvSpPr>
          <p:nvPr/>
        </p:nvSpPr>
        <p:spPr bwMode="auto">
          <a:xfrm>
            <a:off x="0" y="2828925"/>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solidFill>
                <a:schemeClr val="bg1"/>
              </a:solidFill>
            </a:endParaRPr>
          </a:p>
        </p:txBody>
      </p:sp>
      <p:sp>
        <p:nvSpPr>
          <p:cNvPr id="330" name="Title 329"/>
          <p:cNvSpPr>
            <a:spLocks noGrp="1"/>
          </p:cNvSpPr>
          <p:nvPr>
            <p:ph type="title"/>
          </p:nvPr>
        </p:nvSpPr>
        <p:spPr>
          <a:xfrm>
            <a:off x="865910" y="1306550"/>
            <a:ext cx="7296726" cy="1450437"/>
          </a:xfrm>
        </p:spPr>
        <p:txBody>
          <a:bodyPr anchor="b"/>
          <a:lstStyle>
            <a:lvl1pPr>
              <a:defRPr sz="3800" b="1" cap="none" baseline="0">
                <a:solidFill>
                  <a:schemeClr val="bg2"/>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851104" y="3074088"/>
            <a:ext cx="7328771" cy="2397495"/>
          </a:xfrm>
        </p:spPr>
        <p:txBody>
          <a:bodyPr>
            <a:normAutofit/>
          </a:bodyPr>
          <a:lstStyle>
            <a:lvl1pPr>
              <a:lnSpc>
                <a:spcPct val="100000"/>
              </a:lnSpc>
              <a:defRPr sz="3000" b="0" i="0" cap="none"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Tree>
    <p:extLst>
      <p:ext uri="{BB962C8B-B14F-4D97-AF65-F5344CB8AC3E}">
        <p14:creationId xmlns:p14="http://schemas.microsoft.com/office/powerpoint/2010/main" val="37212943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3" y="288636"/>
            <a:ext cx="8533067" cy="461819"/>
          </a:xfrm>
        </p:spPr>
        <p:txBody>
          <a:bodyPr anchor="b"/>
          <a:lstStyle>
            <a:lvl1pPr>
              <a:defRPr sz="2200" b="0" i="0" baseline="0">
                <a:solidFill>
                  <a:schemeClr val="tx1"/>
                </a:solidFill>
                <a:latin typeface="+mn-lt"/>
                <a:cs typeface="Andes ExtraLight"/>
              </a:defRPr>
            </a:lvl1pPr>
          </a:lstStyle>
          <a:p>
            <a:r>
              <a:rPr lang="en-US"/>
              <a:t>Click to edit Master title style</a:t>
            </a:r>
            <a:endParaRPr lang="en-US" dirty="0"/>
          </a:p>
        </p:txBody>
      </p:sp>
      <p:sp>
        <p:nvSpPr>
          <p:cNvPr id="6" name="Table Placeholder 5"/>
          <p:cNvSpPr>
            <a:spLocks noGrp="1"/>
          </p:cNvSpPr>
          <p:nvPr>
            <p:ph type="tbl" sz="quarter" idx="13"/>
          </p:nvPr>
        </p:nvSpPr>
        <p:spPr>
          <a:xfrm>
            <a:off x="349779" y="968964"/>
            <a:ext cx="8529637" cy="5249906"/>
          </a:xfrm>
        </p:spPr>
        <p:txBody>
          <a:bodyPr>
            <a:normAutofit/>
          </a:bodyPr>
          <a:lstStyle>
            <a:lvl1pPr>
              <a:lnSpc>
                <a:spcPct val="100000"/>
              </a:lnSpc>
              <a:spcBef>
                <a:spcPts val="0"/>
              </a:spcBef>
              <a:defRPr sz="1200"/>
            </a:lvl1pPr>
          </a:lstStyle>
          <a:p>
            <a:pPr lvl="0"/>
            <a:endParaRPr lang="en-US" noProof="0" dirty="0"/>
          </a:p>
        </p:txBody>
      </p:sp>
      <p:sp>
        <p:nvSpPr>
          <p:cNvPr id="4" name="Slide Number Placeholder 3"/>
          <p:cNvSpPr>
            <a:spLocks noGrp="1"/>
          </p:cNvSpPr>
          <p:nvPr>
            <p:ph type="sldNum" sz="quarter" idx="14"/>
          </p:nvPr>
        </p:nvSpPr>
        <p:spPr/>
        <p:txBody>
          <a:bodyPr/>
          <a:lstStyle>
            <a:lvl1pPr>
              <a:defRPr/>
            </a:lvl1pPr>
          </a:lstStyle>
          <a:p>
            <a:pPr>
              <a:defRPr/>
            </a:pPr>
            <a:fld id="{4C246979-6643-40E3-97F8-98E9CF259734}" type="slidenum">
              <a:rPr lang="en-US"/>
              <a:pPr>
                <a:defRPr/>
              </a:pPr>
              <a:t>‹#›</a:t>
            </a:fld>
            <a:endParaRPr lang="en-US" dirty="0"/>
          </a:p>
        </p:txBody>
      </p:sp>
      <p:sp>
        <p:nvSpPr>
          <p:cNvPr id="5" name="Footer Placeholder 4"/>
          <p:cNvSpPr>
            <a:spLocks noGrp="1"/>
          </p:cNvSpPr>
          <p:nvPr>
            <p:ph type="ftr" sz="quarter" idx="15"/>
          </p:nvPr>
        </p:nvSpPr>
        <p:spPr/>
        <p:txBody>
          <a:bodyPr/>
          <a:lstStyle>
            <a:lvl1pPr>
              <a:defRPr/>
            </a:lvl1pPr>
          </a:lstStyle>
          <a:p>
            <a:pPr>
              <a:defRPr/>
            </a:pPr>
            <a:r>
              <a:rPr lang="en-US"/>
              <a:t>Presentation Title</a:t>
            </a:r>
            <a:endParaRPr lang="en-US" dirty="0"/>
          </a:p>
        </p:txBody>
      </p:sp>
    </p:spTree>
    <p:extLst>
      <p:ext uri="{BB962C8B-B14F-4D97-AF65-F5344CB8AC3E}">
        <p14:creationId xmlns:p14="http://schemas.microsoft.com/office/powerpoint/2010/main" val="1848909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rk Blue Title Slide">
    <p:spTree>
      <p:nvGrpSpPr>
        <p:cNvPr id="1" name=""/>
        <p:cNvGrpSpPr/>
        <p:nvPr/>
      </p:nvGrpSpPr>
      <p:grpSpPr>
        <a:xfrm>
          <a:off x="0" y="0"/>
          <a:ext cx="0" cy="0"/>
          <a:chOff x="0" y="0"/>
          <a:chExt cx="0" cy="0"/>
        </a:xfrm>
      </p:grpSpPr>
      <p:sp>
        <p:nvSpPr>
          <p:cNvPr id="5" name="Rectangle 5"/>
          <p:cNvSpPr>
            <a:spLocks noChangeArrowheads="1"/>
          </p:cNvSpPr>
          <p:nvPr/>
        </p:nvSpPr>
        <p:spPr bwMode="auto">
          <a:xfrm flipV="1">
            <a:off x="0" y="0"/>
            <a:ext cx="9144000" cy="4479925"/>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p>
        </p:txBody>
      </p:sp>
      <p:sp>
        <p:nvSpPr>
          <p:cNvPr id="6" name="Rectangle 6"/>
          <p:cNvSpPr>
            <a:spLocks noChangeArrowheads="1"/>
          </p:cNvSpPr>
          <p:nvPr/>
        </p:nvSpPr>
        <p:spPr bwMode="auto">
          <a:xfrm>
            <a:off x="0" y="4302125"/>
            <a:ext cx="9144000" cy="176213"/>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solidFill>
                <a:schemeClr val="bg1"/>
              </a:solidFill>
            </a:endParaRPr>
          </a:p>
        </p:txBody>
      </p:sp>
      <p:pic>
        <p:nvPicPr>
          <p:cNvPr id="7"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8000" y="4699000"/>
            <a:ext cx="5059363"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0" name="Title 329"/>
          <p:cNvSpPr>
            <a:spLocks noGrp="1"/>
          </p:cNvSpPr>
          <p:nvPr>
            <p:ph type="title"/>
          </p:nvPr>
        </p:nvSpPr>
        <p:spPr>
          <a:xfrm>
            <a:off x="1396005" y="1189789"/>
            <a:ext cx="7039470" cy="1822161"/>
          </a:xfrm>
        </p:spPr>
        <p:txBody>
          <a:bodyPr anchor="b"/>
          <a:lstStyle>
            <a:lvl1pPr>
              <a:lnSpc>
                <a:spcPct val="100000"/>
              </a:lnSpc>
              <a:spcBef>
                <a:spcPts val="0"/>
              </a:spcBef>
              <a:defRPr sz="3600" b="1" baseline="0">
                <a:solidFill>
                  <a:schemeClr val="bg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1408676" y="3000005"/>
            <a:ext cx="7026799" cy="1211048"/>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p:txBody>
      </p:sp>
      <p:sp>
        <p:nvSpPr>
          <p:cNvPr id="69" name="Text Placeholder 331"/>
          <p:cNvSpPr>
            <a:spLocks noGrp="1"/>
          </p:cNvSpPr>
          <p:nvPr>
            <p:ph type="body" sz="quarter" idx="14"/>
          </p:nvPr>
        </p:nvSpPr>
        <p:spPr>
          <a:xfrm>
            <a:off x="5672667" y="4699001"/>
            <a:ext cx="2762808" cy="1403045"/>
          </a:xfrm>
        </p:spPr>
        <p:txBody>
          <a:bodyPr anchor="b"/>
          <a:lstStyle>
            <a:lvl1pPr algn="r">
              <a:lnSpc>
                <a:spcPct val="100000"/>
              </a:lnSpc>
              <a:defRPr sz="1500"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a:p>
            <a:pPr lvl="1"/>
            <a:r>
              <a:rPr lang="en-US"/>
              <a:t>Second level</a:t>
            </a:r>
          </a:p>
        </p:txBody>
      </p:sp>
      <p:sp>
        <p:nvSpPr>
          <p:cNvPr id="8" name="Rectangle 1028"/>
          <p:cNvSpPr>
            <a:spLocks noGrp="1" noChangeArrowheads="1"/>
          </p:cNvSpPr>
          <p:nvPr>
            <p:ph type="dt" sz="half" idx="15"/>
          </p:nvPr>
        </p:nvSpPr>
        <p:spPr>
          <a:xfrm>
            <a:off x="5716588" y="6116638"/>
            <a:ext cx="2719387" cy="306387"/>
          </a:xfrm>
        </p:spPr>
        <p:txBody>
          <a:bodyPr rIns="0" anchor="ctr"/>
          <a:lstStyle>
            <a:lvl1pPr algn="r">
              <a:defRPr b="0" i="0">
                <a:solidFill>
                  <a:schemeClr val="tx1"/>
                </a:solidFill>
                <a:latin typeface="Arial"/>
                <a:cs typeface="Arial"/>
              </a:defRPr>
            </a:lvl1pPr>
          </a:lstStyle>
          <a:p>
            <a:pPr>
              <a:defRPr/>
            </a:pPr>
            <a:endParaRPr lang="en-US" dirty="0"/>
          </a:p>
        </p:txBody>
      </p:sp>
    </p:spTree>
    <p:extLst>
      <p:ext uri="{BB962C8B-B14F-4D97-AF65-F5344CB8AC3E}">
        <p14:creationId xmlns:p14="http://schemas.microsoft.com/office/powerpoint/2010/main" val="1279171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4" name="Rectangle 9"/>
          <p:cNvSpPr>
            <a:spLocks noChangeArrowheads="1"/>
          </p:cNvSpPr>
          <p:nvPr/>
        </p:nvSpPr>
        <p:spPr bwMode="auto">
          <a:xfrm>
            <a:off x="0" y="1100138"/>
            <a:ext cx="9144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solidFill>
                <a:schemeClr val="bg1"/>
              </a:solidFill>
            </a:endParaRPr>
          </a:p>
        </p:txBody>
      </p:sp>
      <p:sp>
        <p:nvSpPr>
          <p:cNvPr id="2" name="Title 1"/>
          <p:cNvSpPr>
            <a:spLocks noGrp="1"/>
          </p:cNvSpPr>
          <p:nvPr>
            <p:ph type="title"/>
          </p:nvPr>
        </p:nvSpPr>
        <p:spPr>
          <a:xfrm>
            <a:off x="356934" y="301626"/>
            <a:ext cx="8462029" cy="756707"/>
          </a:xfrm>
        </p:spPr>
        <p:txBody>
          <a:bodyPr anchor="b"/>
          <a:lstStyle>
            <a:lvl1pPr>
              <a:defRPr sz="2200" b="0" i="0">
                <a:solidFill>
                  <a:schemeClr val="tx1"/>
                </a:solidFill>
              </a:defRPr>
            </a:lvl1pPr>
          </a:lstStyle>
          <a:p>
            <a:r>
              <a:rPr lang="en-US"/>
              <a:t>Click to edit Master title style</a:t>
            </a:r>
            <a:endParaRPr lang="en-US" dirty="0"/>
          </a:p>
        </p:txBody>
      </p:sp>
      <p:sp>
        <p:nvSpPr>
          <p:cNvPr id="7" name="Text Placeholder 6"/>
          <p:cNvSpPr>
            <a:spLocks noGrp="1"/>
          </p:cNvSpPr>
          <p:nvPr>
            <p:ph type="body" sz="quarter" idx="13"/>
          </p:nvPr>
        </p:nvSpPr>
        <p:spPr>
          <a:xfrm>
            <a:off x="349250" y="1598613"/>
            <a:ext cx="8477250" cy="4613804"/>
          </a:xfrm>
        </p:spPr>
        <p:txBody>
          <a:bodyPr>
            <a:normAutofit/>
          </a:bodyPr>
          <a:lstStyle>
            <a:lvl1pPr>
              <a:lnSpc>
                <a:spcPct val="100000"/>
              </a:lnSpc>
              <a:spcBef>
                <a:spcPts val="2400"/>
              </a:spcBef>
              <a:tabLst>
                <a:tab pos="8402638" algn="r"/>
              </a:tabLst>
              <a:defRPr lang="en-US" sz="1600" smtClean="0"/>
            </a:lvl1pPr>
          </a:lstStyle>
          <a:p>
            <a:pPr lvl="0"/>
            <a:r>
              <a:rPr lang="en-US"/>
              <a:t>Click to edit Master text styles</a:t>
            </a:r>
          </a:p>
          <a:p>
            <a:pPr lvl="1"/>
            <a:r>
              <a:rPr lang="en-US"/>
              <a:t>Second level</a:t>
            </a:r>
          </a:p>
          <a:p>
            <a:pPr lvl="2"/>
            <a:r>
              <a:rPr lang="en-US"/>
              <a:t>Third level</a:t>
            </a:r>
          </a:p>
        </p:txBody>
      </p:sp>
      <p:sp>
        <p:nvSpPr>
          <p:cNvPr id="5" name="Footer Placeholder 5"/>
          <p:cNvSpPr>
            <a:spLocks noGrp="1"/>
          </p:cNvSpPr>
          <p:nvPr>
            <p:ph type="ftr" sz="quarter" idx="14"/>
          </p:nvPr>
        </p:nvSpPr>
        <p:spPr/>
        <p:txBody>
          <a:bodyPr/>
          <a:lstStyle>
            <a:lvl1pPr>
              <a:defRPr/>
            </a:lvl1pPr>
          </a:lstStyle>
          <a:p>
            <a:pPr>
              <a:defRPr/>
            </a:pPr>
            <a:r>
              <a:rPr lang="en-US" dirty="0"/>
              <a:t>Presentation Title</a:t>
            </a:r>
          </a:p>
        </p:txBody>
      </p:sp>
      <p:sp>
        <p:nvSpPr>
          <p:cNvPr id="6" name="Slide Number Placeholder 7"/>
          <p:cNvSpPr>
            <a:spLocks noGrp="1"/>
          </p:cNvSpPr>
          <p:nvPr>
            <p:ph type="sldNum" sz="quarter" idx="15"/>
          </p:nvPr>
        </p:nvSpPr>
        <p:spPr/>
        <p:txBody>
          <a:bodyPr/>
          <a:lstStyle>
            <a:lvl1pPr>
              <a:defRPr smtClean="0"/>
            </a:lvl1pPr>
          </a:lstStyle>
          <a:p>
            <a:pPr>
              <a:defRPr/>
            </a:pPr>
            <a:fld id="{7C505A8E-F6FA-4478-92C9-D27F96A6F72C}" type="slidenum">
              <a:rPr lang="en-US"/>
              <a:pPr>
                <a:defRPr/>
              </a:pPr>
              <a:t>‹#›</a:t>
            </a:fld>
            <a:endParaRPr lang="en-US" dirty="0"/>
          </a:p>
        </p:txBody>
      </p:sp>
      <p:pic>
        <p:nvPicPr>
          <p:cNvPr id="3" name="Picture 2"/>
          <p:cNvPicPr>
            <a:picLocks noChangeAspect="1"/>
          </p:cNvPicPr>
          <p:nvPr userDrawn="1"/>
        </p:nvPicPr>
        <p:blipFill>
          <a:blip r:embed="rId2"/>
          <a:stretch>
            <a:fillRect/>
          </a:stretch>
        </p:blipFill>
        <p:spPr>
          <a:xfrm>
            <a:off x="6509839" y="6212417"/>
            <a:ext cx="2558371" cy="630474"/>
          </a:xfrm>
          <a:prstGeom prst="rect">
            <a:avLst/>
          </a:prstGeom>
        </p:spPr>
      </p:pic>
    </p:spTree>
    <p:extLst>
      <p:ext uri="{BB962C8B-B14F-4D97-AF65-F5344CB8AC3E}">
        <p14:creationId xmlns:p14="http://schemas.microsoft.com/office/powerpoint/2010/main" val="3100394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Page">
    <p:spTree>
      <p:nvGrpSpPr>
        <p:cNvPr id="1" name=""/>
        <p:cNvGrpSpPr/>
        <p:nvPr/>
      </p:nvGrpSpPr>
      <p:grpSpPr>
        <a:xfrm>
          <a:off x="0" y="0"/>
          <a:ext cx="0" cy="0"/>
          <a:chOff x="0" y="0"/>
          <a:chExt cx="0" cy="0"/>
        </a:xfrm>
      </p:grpSpPr>
      <p:sp>
        <p:nvSpPr>
          <p:cNvPr id="4" name="Freeform 1682"/>
          <p:cNvSpPr>
            <a:spLocks/>
          </p:cNvSpPr>
          <p:nvPr/>
        </p:nvSpPr>
        <p:spPr bwMode="auto">
          <a:xfrm flipH="1">
            <a:off x="6380163" y="615950"/>
            <a:ext cx="1014412" cy="1895475"/>
          </a:xfrm>
          <a:custGeom>
            <a:avLst/>
            <a:gdLst>
              <a:gd name="T0" fmla="*/ 0 w 638"/>
              <a:gd name="T1" fmla="*/ 0 h 1194"/>
              <a:gd name="T2" fmla="*/ 60420 w 638"/>
              <a:gd name="T3" fmla="*/ 174625 h 1194"/>
              <a:gd name="T4" fmla="*/ 124019 w 638"/>
              <a:gd name="T5" fmla="*/ 342900 h 1194"/>
              <a:gd name="T6" fmla="*/ 168539 w 638"/>
              <a:gd name="T7" fmla="*/ 482600 h 1194"/>
              <a:gd name="T8" fmla="*/ 216238 w 638"/>
              <a:gd name="T9" fmla="*/ 631825 h 1194"/>
              <a:gd name="T10" fmla="*/ 260758 w 638"/>
              <a:gd name="T11" fmla="*/ 803275 h 1194"/>
              <a:gd name="T12" fmla="*/ 327537 w 638"/>
              <a:gd name="T13" fmla="*/ 1066800 h 1194"/>
              <a:gd name="T14" fmla="*/ 375237 w 638"/>
              <a:gd name="T15" fmla="*/ 1250950 h 1194"/>
              <a:gd name="T16" fmla="*/ 432477 w 638"/>
              <a:gd name="T17" fmla="*/ 1571625 h 1194"/>
              <a:gd name="T18" fmla="*/ 454736 w 638"/>
              <a:gd name="T19" fmla="*/ 1724025 h 1194"/>
              <a:gd name="T20" fmla="*/ 480176 w 638"/>
              <a:gd name="T21" fmla="*/ 1895475 h 1194"/>
              <a:gd name="T22" fmla="*/ 1014412 w 638"/>
              <a:gd name="T23" fmla="*/ 1895475 h 1194"/>
              <a:gd name="T24" fmla="*/ 992152 w 638"/>
              <a:gd name="T25" fmla="*/ 1812925 h 1194"/>
              <a:gd name="T26" fmla="*/ 950813 w 638"/>
              <a:gd name="T27" fmla="*/ 1682750 h 1194"/>
              <a:gd name="T28" fmla="*/ 909473 w 638"/>
              <a:gd name="T29" fmla="*/ 1555750 h 1194"/>
              <a:gd name="T30" fmla="*/ 871313 w 638"/>
              <a:gd name="T31" fmla="*/ 1447800 h 1194"/>
              <a:gd name="T32" fmla="*/ 785454 w 638"/>
              <a:gd name="T33" fmla="*/ 1244600 h 1194"/>
              <a:gd name="T34" fmla="*/ 725034 w 638"/>
              <a:gd name="T35" fmla="*/ 1108075 h 1194"/>
              <a:gd name="T36" fmla="*/ 674155 w 638"/>
              <a:gd name="T37" fmla="*/ 993775 h 1194"/>
              <a:gd name="T38" fmla="*/ 601015 w 638"/>
              <a:gd name="T39" fmla="*/ 844550 h 1194"/>
              <a:gd name="T40" fmla="*/ 540596 w 638"/>
              <a:gd name="T41" fmla="*/ 746125 h 1194"/>
              <a:gd name="T42" fmla="*/ 486536 w 638"/>
              <a:gd name="T43" fmla="*/ 657225 h 1194"/>
              <a:gd name="T44" fmla="*/ 426117 w 638"/>
              <a:gd name="T45" fmla="*/ 542925 h 1194"/>
              <a:gd name="T46" fmla="*/ 362517 w 638"/>
              <a:gd name="T47" fmla="*/ 454025 h 1194"/>
              <a:gd name="T48" fmla="*/ 276658 w 638"/>
              <a:gd name="T49" fmla="*/ 333375 h 1194"/>
              <a:gd name="T50" fmla="*/ 193978 w 638"/>
              <a:gd name="T51" fmla="*/ 222250 h 1194"/>
              <a:gd name="T52" fmla="*/ 92219 w 638"/>
              <a:gd name="T53" fmla="*/ 82550 h 1194"/>
              <a:gd name="T54" fmla="*/ 47700 w 638"/>
              <a:gd name="T55" fmla="*/ 3175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dirty="0"/>
          </a:p>
        </p:txBody>
      </p:sp>
      <p:sp>
        <p:nvSpPr>
          <p:cNvPr id="5" name="Freeform 1683"/>
          <p:cNvSpPr>
            <a:spLocks/>
          </p:cNvSpPr>
          <p:nvPr/>
        </p:nvSpPr>
        <p:spPr bwMode="auto">
          <a:xfrm flipH="1">
            <a:off x="7410450" y="3175"/>
            <a:ext cx="712788" cy="584200"/>
          </a:xfrm>
          <a:custGeom>
            <a:avLst/>
            <a:gdLst>
              <a:gd name="T0" fmla="*/ 712788 w 448"/>
              <a:gd name="T1" fmla="*/ 584200 h 372"/>
              <a:gd name="T2" fmla="*/ 617325 w 448"/>
              <a:gd name="T3" fmla="*/ 474270 h 372"/>
              <a:gd name="T4" fmla="*/ 445493 w 448"/>
              <a:gd name="T5" fmla="*/ 326649 h 372"/>
              <a:gd name="T6" fmla="*/ 334119 w 448"/>
              <a:gd name="T7" fmla="*/ 223001 h 372"/>
              <a:gd name="T8" fmla="*/ 222746 w 448"/>
              <a:gd name="T9" fmla="*/ 147620 h 372"/>
              <a:gd name="T10" fmla="*/ 101827 w 448"/>
              <a:gd name="T11" fmla="*/ 69099 h 372"/>
              <a:gd name="T12" fmla="*/ 0 w 448"/>
              <a:gd name="T13" fmla="*/ 0 h 372"/>
              <a:gd name="T14" fmla="*/ 445493 w 448"/>
              <a:gd name="T15" fmla="*/ 0 h 372"/>
              <a:gd name="T16" fmla="*/ 477313 w 448"/>
              <a:gd name="T17" fmla="*/ 56535 h 372"/>
              <a:gd name="T18" fmla="*/ 515498 w 448"/>
              <a:gd name="T19" fmla="*/ 128775 h 372"/>
              <a:gd name="T20" fmla="*/ 550501 w 448"/>
              <a:gd name="T21" fmla="*/ 210438 h 372"/>
              <a:gd name="T22" fmla="*/ 601415 w 448"/>
              <a:gd name="T23" fmla="*/ 323509 h 372"/>
              <a:gd name="T24" fmla="*/ 649146 w 448"/>
              <a:gd name="T25" fmla="*/ 414594 h 372"/>
              <a:gd name="T26" fmla="*/ 690513 w 448"/>
              <a:gd name="T27" fmla="*/ 524524 h 372"/>
              <a:gd name="T28" fmla="*/ 712788 w 448"/>
              <a:gd name="T29" fmla="*/ 584200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dirty="0"/>
          </a:p>
        </p:txBody>
      </p:sp>
      <p:sp>
        <p:nvSpPr>
          <p:cNvPr id="6"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9"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0" name="Freeform 1098"/>
          <p:cNvSpPr>
            <a:spLocks/>
          </p:cNvSpPr>
          <p:nvPr/>
        </p:nvSpPr>
        <p:spPr bwMode="auto">
          <a:xfrm>
            <a:off x="487363" y="617538"/>
            <a:ext cx="3175" cy="1587"/>
          </a:xfrm>
          <a:custGeom>
            <a:avLst/>
            <a:gdLst>
              <a:gd name="T0" fmla="*/ 0 w 2"/>
              <a:gd name="T1" fmla="*/ 0 h 1587"/>
              <a:gd name="T2" fmla="*/ 3175 w 2"/>
              <a:gd name="T3" fmla="*/ 0 h 1587"/>
              <a:gd name="T4" fmla="*/ 3175 w 2"/>
              <a:gd name="T5" fmla="*/ 0 h 1587"/>
              <a:gd name="T6" fmla="*/ 3175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3175 w 2"/>
              <a:gd name="T35" fmla="*/ 0 h 1587"/>
              <a:gd name="T36" fmla="*/ 3175 w 2"/>
              <a:gd name="T37" fmla="*/ 0 h 1587"/>
              <a:gd name="T38" fmla="*/ 3175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 name="Freeform 1115"/>
          <p:cNvSpPr>
            <a:spLocks/>
          </p:cNvSpPr>
          <p:nvPr/>
        </p:nvSpPr>
        <p:spPr bwMode="auto">
          <a:xfrm>
            <a:off x="458788" y="473075"/>
            <a:ext cx="3175" cy="3175"/>
          </a:xfrm>
          <a:custGeom>
            <a:avLst/>
            <a:gdLst>
              <a:gd name="T0" fmla="*/ 0 w 2"/>
              <a:gd name="T1" fmla="*/ 3175 h 2"/>
              <a:gd name="T2" fmla="*/ 0 w 2"/>
              <a:gd name="T3" fmla="*/ 3175 h 2"/>
              <a:gd name="T4" fmla="*/ 0 w 2"/>
              <a:gd name="T5" fmla="*/ 3175 h 2"/>
              <a:gd name="T6" fmla="*/ 0 w 2"/>
              <a:gd name="T7" fmla="*/ 3175 h 2"/>
              <a:gd name="T8" fmla="*/ 0 w 2"/>
              <a:gd name="T9" fmla="*/ 3175 h 2"/>
              <a:gd name="T10" fmla="*/ 0 w 2"/>
              <a:gd name="T11" fmla="*/ 3175 h 2"/>
              <a:gd name="T12" fmla="*/ 3175 w 2"/>
              <a:gd name="T13" fmla="*/ 3175 h 2"/>
              <a:gd name="T14" fmla="*/ 3175 w 2"/>
              <a:gd name="T15" fmla="*/ 3175 h 2"/>
              <a:gd name="T16" fmla="*/ 3175 w 2"/>
              <a:gd name="T17" fmla="*/ 0 h 2"/>
              <a:gd name="T18" fmla="*/ 0 w 2"/>
              <a:gd name="T19" fmla="*/ 3175 h 2"/>
              <a:gd name="T20" fmla="*/ 0 w 2"/>
              <a:gd name="T21" fmla="*/ 3175 h 2"/>
              <a:gd name="T22" fmla="*/ 0 w 2"/>
              <a:gd name="T23" fmla="*/ 3175 h 2"/>
              <a:gd name="T24" fmla="*/ 0 w 2"/>
              <a:gd name="T25" fmla="*/ 3175 h 2"/>
              <a:gd name="T26" fmla="*/ 0 w 2"/>
              <a:gd name="T27" fmla="*/ 3175 h 2"/>
              <a:gd name="T28" fmla="*/ 3175 w 2"/>
              <a:gd name="T29" fmla="*/ 3175 h 2"/>
              <a:gd name="T30" fmla="*/ 3175 w 2"/>
              <a:gd name="T31" fmla="*/ 3175 h 2"/>
              <a:gd name="T32" fmla="*/ 3175 w 2"/>
              <a:gd name="T33" fmla="*/ 3175 h 2"/>
              <a:gd name="T34" fmla="*/ 3175 w 2"/>
              <a:gd name="T35" fmla="*/ 3175 h 2"/>
              <a:gd name="T36" fmla="*/ 3175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3175 w 2"/>
              <a:gd name="T55" fmla="*/ 3175 h 2"/>
              <a:gd name="T56" fmla="*/ 0 w 2"/>
              <a:gd name="T57" fmla="*/ 3175 h 2"/>
              <a:gd name="T58" fmla="*/ 3175 w 2"/>
              <a:gd name="T59" fmla="*/ 3175 h 2"/>
              <a:gd name="T60" fmla="*/ 3175 w 2"/>
              <a:gd name="T61" fmla="*/ 3175 h 2"/>
              <a:gd name="T62" fmla="*/ 3175 w 2"/>
              <a:gd name="T63" fmla="*/ 3175 h 2"/>
              <a:gd name="T64" fmla="*/ 0 w 2"/>
              <a:gd name="T65" fmla="*/ 3175 h 2"/>
              <a:gd name="T66" fmla="*/ 0 w 2"/>
              <a:gd name="T67" fmla="*/ 3175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 name="Freeform 1120"/>
          <p:cNvSpPr>
            <a:spLocks/>
          </p:cNvSpPr>
          <p:nvPr/>
        </p:nvSpPr>
        <p:spPr bwMode="auto">
          <a:xfrm>
            <a:off x="458788" y="463550"/>
            <a:ext cx="3175" cy="3175"/>
          </a:xfrm>
          <a:custGeom>
            <a:avLst/>
            <a:gdLst>
              <a:gd name="T0" fmla="*/ 0 w 2"/>
              <a:gd name="T1" fmla="*/ 0 h 2"/>
              <a:gd name="T2" fmla="*/ 0 w 2"/>
              <a:gd name="T3" fmla="*/ 3175 h 2"/>
              <a:gd name="T4" fmla="*/ 0 w 2"/>
              <a:gd name="T5" fmla="*/ 3175 h 2"/>
              <a:gd name="T6" fmla="*/ 0 w 2"/>
              <a:gd name="T7" fmla="*/ 3175 h 2"/>
              <a:gd name="T8" fmla="*/ 3175 w 2"/>
              <a:gd name="T9" fmla="*/ 3175 h 2"/>
              <a:gd name="T10" fmla="*/ 3175 w 2"/>
              <a:gd name="T11" fmla="*/ 0 h 2"/>
              <a:gd name="T12" fmla="*/ 3175 w 2"/>
              <a:gd name="T13" fmla="*/ 0 h 2"/>
              <a:gd name="T14" fmla="*/ 3175 w 2"/>
              <a:gd name="T15" fmla="*/ 0 h 2"/>
              <a:gd name="T16" fmla="*/ 0 w 2"/>
              <a:gd name="T17" fmla="*/ 0 h 2"/>
              <a:gd name="T18" fmla="*/ 0 w 2"/>
              <a:gd name="T19" fmla="*/ 3175 h 2"/>
              <a:gd name="T20" fmla="*/ 0 w 2"/>
              <a:gd name="T21" fmla="*/ 3175 h 2"/>
              <a:gd name="T22" fmla="*/ 3175 w 2"/>
              <a:gd name="T23" fmla="*/ 0 h 2"/>
              <a:gd name="T24" fmla="*/ 3175 w 2"/>
              <a:gd name="T25" fmla="*/ 0 h 2"/>
              <a:gd name="T26" fmla="*/ 3175 w 2"/>
              <a:gd name="T27" fmla="*/ 0 h 2"/>
              <a:gd name="T28" fmla="*/ 3175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3175 w 2"/>
              <a:gd name="T47" fmla="*/ 3175 h 2"/>
              <a:gd name="T48" fmla="*/ 0 w 2"/>
              <a:gd name="T49" fmla="*/ 3175 h 2"/>
              <a:gd name="T50" fmla="*/ 0 w 2"/>
              <a:gd name="T51" fmla="*/ 3175 h 2"/>
              <a:gd name="T52" fmla="*/ 3175 w 2"/>
              <a:gd name="T53" fmla="*/ 3175 h 2"/>
              <a:gd name="T54" fmla="*/ 3175 w 2"/>
              <a:gd name="T55" fmla="*/ 3175 h 2"/>
              <a:gd name="T56" fmla="*/ 3175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 name="Freeform 1134"/>
          <p:cNvSpPr>
            <a:spLocks/>
          </p:cNvSpPr>
          <p:nvPr/>
        </p:nvSpPr>
        <p:spPr bwMode="auto">
          <a:xfrm>
            <a:off x="703263" y="514350"/>
            <a:ext cx="3175" cy="6350"/>
          </a:xfrm>
          <a:custGeom>
            <a:avLst/>
            <a:gdLst>
              <a:gd name="T0" fmla="*/ 3175 w 2"/>
              <a:gd name="T1" fmla="*/ 6350 h 4"/>
              <a:gd name="T2" fmla="*/ 3175 w 2"/>
              <a:gd name="T3" fmla="*/ 6350 h 4"/>
              <a:gd name="T4" fmla="*/ 3175 w 2"/>
              <a:gd name="T5" fmla="*/ 6350 h 4"/>
              <a:gd name="T6" fmla="*/ 3175 w 2"/>
              <a:gd name="T7" fmla="*/ 3175 h 4"/>
              <a:gd name="T8" fmla="*/ 3175 w 2"/>
              <a:gd name="T9" fmla="*/ 0 h 4"/>
              <a:gd name="T10" fmla="*/ 3175 w 2"/>
              <a:gd name="T11" fmla="*/ 0 h 4"/>
              <a:gd name="T12" fmla="*/ 3175 w 2"/>
              <a:gd name="T13" fmla="*/ 0 h 4"/>
              <a:gd name="T14" fmla="*/ 0 w 2"/>
              <a:gd name="T15" fmla="*/ 3175 h 4"/>
              <a:gd name="T16" fmla="*/ 3175 w 2"/>
              <a:gd name="T17" fmla="*/ 6350 h 4"/>
              <a:gd name="T18" fmla="*/ 3175 w 2"/>
              <a:gd name="T19" fmla="*/ 3175 h 4"/>
              <a:gd name="T20" fmla="*/ 3175 w 2"/>
              <a:gd name="T21" fmla="*/ 3175 h 4"/>
              <a:gd name="T22" fmla="*/ 3175 w 2"/>
              <a:gd name="T23" fmla="*/ 0 h 4"/>
              <a:gd name="T24" fmla="*/ 3175 w 2"/>
              <a:gd name="T25" fmla="*/ 3175 h 4"/>
              <a:gd name="T26" fmla="*/ 3175 w 2"/>
              <a:gd name="T27" fmla="*/ 3175 h 4"/>
              <a:gd name="T28" fmla="*/ 3175 w 2"/>
              <a:gd name="T29" fmla="*/ 3175 h 4"/>
              <a:gd name="T30" fmla="*/ 3175 w 2"/>
              <a:gd name="T31" fmla="*/ 3175 h 4"/>
              <a:gd name="T32" fmla="*/ 3175 w 2"/>
              <a:gd name="T33" fmla="*/ 3175 h 4"/>
              <a:gd name="T34" fmla="*/ 3175 w 2"/>
              <a:gd name="T35" fmla="*/ 3175 h 4"/>
              <a:gd name="T36" fmla="*/ 3175 w 2"/>
              <a:gd name="T37" fmla="*/ 3175 h 4"/>
              <a:gd name="T38" fmla="*/ 3175 w 2"/>
              <a:gd name="T39" fmla="*/ 3175 h 4"/>
              <a:gd name="T40" fmla="*/ 3175 w 2"/>
              <a:gd name="T41" fmla="*/ 3175 h 4"/>
              <a:gd name="T42" fmla="*/ 3175 w 2"/>
              <a:gd name="T43" fmla="*/ 3175 h 4"/>
              <a:gd name="T44" fmla="*/ 3175 w 2"/>
              <a:gd name="T45" fmla="*/ 3175 h 4"/>
              <a:gd name="T46" fmla="*/ 3175 w 2"/>
              <a:gd name="T47" fmla="*/ 3175 h 4"/>
              <a:gd name="T48" fmla="*/ 3175 w 2"/>
              <a:gd name="T49" fmla="*/ 3175 h 4"/>
              <a:gd name="T50" fmla="*/ 3175 w 2"/>
              <a:gd name="T51" fmla="*/ 3175 h 4"/>
              <a:gd name="T52" fmla="*/ 0 w 2"/>
              <a:gd name="T53" fmla="*/ 3175 h 4"/>
              <a:gd name="T54" fmla="*/ 3175 w 2"/>
              <a:gd name="T55" fmla="*/ 6350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 name="Freeform 1141"/>
          <p:cNvSpPr>
            <a:spLocks/>
          </p:cNvSpPr>
          <p:nvPr/>
        </p:nvSpPr>
        <p:spPr bwMode="auto">
          <a:xfrm>
            <a:off x="706438" y="479425"/>
            <a:ext cx="1587" cy="6350"/>
          </a:xfrm>
          <a:custGeom>
            <a:avLst/>
            <a:gdLst>
              <a:gd name="T0" fmla="*/ 0 w 1587"/>
              <a:gd name="T1" fmla="*/ 6350 h 4"/>
              <a:gd name="T2" fmla="*/ 0 w 1587"/>
              <a:gd name="T3" fmla="*/ 3175 h 4"/>
              <a:gd name="T4" fmla="*/ 0 w 1587"/>
              <a:gd name="T5" fmla="*/ 0 h 4"/>
              <a:gd name="T6" fmla="*/ 0 w 1587"/>
              <a:gd name="T7" fmla="*/ 0 h 4"/>
              <a:gd name="T8" fmla="*/ 0 w 1587"/>
              <a:gd name="T9" fmla="*/ 3175 h 4"/>
              <a:gd name="T10" fmla="*/ 0 w 1587"/>
              <a:gd name="T11" fmla="*/ 3175 h 4"/>
              <a:gd name="T12" fmla="*/ 0 w 1587"/>
              <a:gd name="T13" fmla="*/ 6350 h 4"/>
              <a:gd name="T14" fmla="*/ 0 w 1587"/>
              <a:gd name="T15" fmla="*/ 3175 h 4"/>
              <a:gd name="T16" fmla="*/ 0 w 1587"/>
              <a:gd name="T17" fmla="*/ 3175 h 4"/>
              <a:gd name="T18" fmla="*/ 0 w 1587"/>
              <a:gd name="T19" fmla="*/ 3175 h 4"/>
              <a:gd name="T20" fmla="*/ 0 w 1587"/>
              <a:gd name="T21" fmla="*/ 3175 h 4"/>
              <a:gd name="T22" fmla="*/ 0 w 1587"/>
              <a:gd name="T23" fmla="*/ 3175 h 4"/>
              <a:gd name="T24" fmla="*/ 0 w 1587"/>
              <a:gd name="T25" fmla="*/ 3175 h 4"/>
              <a:gd name="T26" fmla="*/ 0 w 1587"/>
              <a:gd name="T27" fmla="*/ 3175 h 4"/>
              <a:gd name="T28" fmla="*/ 0 w 1587"/>
              <a:gd name="T29" fmla="*/ 635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 name="Freeform 1148"/>
          <p:cNvSpPr>
            <a:spLocks/>
          </p:cNvSpPr>
          <p:nvPr/>
        </p:nvSpPr>
        <p:spPr bwMode="auto">
          <a:xfrm>
            <a:off x="693738" y="460375"/>
            <a:ext cx="3175" cy="3175"/>
          </a:xfrm>
          <a:custGeom>
            <a:avLst/>
            <a:gdLst>
              <a:gd name="T0" fmla="*/ 3175 w 2"/>
              <a:gd name="T1" fmla="*/ 3175 h 2"/>
              <a:gd name="T2" fmla="*/ 3175 w 2"/>
              <a:gd name="T3" fmla="*/ 0 h 2"/>
              <a:gd name="T4" fmla="*/ 3175 w 2"/>
              <a:gd name="T5" fmla="*/ 0 h 2"/>
              <a:gd name="T6" fmla="*/ 3175 w 2"/>
              <a:gd name="T7" fmla="*/ 0 h 2"/>
              <a:gd name="T8" fmla="*/ 3175 w 2"/>
              <a:gd name="T9" fmla="*/ 0 h 2"/>
              <a:gd name="T10" fmla="*/ 0 w 2"/>
              <a:gd name="T11" fmla="*/ 0 h 2"/>
              <a:gd name="T12" fmla="*/ 0 w 2"/>
              <a:gd name="T13" fmla="*/ 0 h 2"/>
              <a:gd name="T14" fmla="*/ 0 w 2"/>
              <a:gd name="T15" fmla="*/ 3175 h 2"/>
              <a:gd name="T16" fmla="*/ 0 w 2"/>
              <a:gd name="T17" fmla="*/ 3175 h 2"/>
              <a:gd name="T18" fmla="*/ 0 w 2"/>
              <a:gd name="T19" fmla="*/ 3175 h 2"/>
              <a:gd name="T20" fmla="*/ 3175 w 2"/>
              <a:gd name="T21" fmla="*/ 3175 h 2"/>
              <a:gd name="T22" fmla="*/ 3175 w 2"/>
              <a:gd name="T23" fmla="*/ 3175 h 2"/>
              <a:gd name="T24" fmla="*/ 3175 w 2"/>
              <a:gd name="T25" fmla="*/ 0 h 2"/>
              <a:gd name="T26" fmla="*/ 3175 w 2"/>
              <a:gd name="T27" fmla="*/ 0 h 2"/>
              <a:gd name="T28" fmla="*/ 3175 w 2"/>
              <a:gd name="T29" fmla="*/ 0 h 2"/>
              <a:gd name="T30" fmla="*/ 0 w 2"/>
              <a:gd name="T31" fmla="*/ 3175 h 2"/>
              <a:gd name="T32" fmla="*/ 3175 w 2"/>
              <a:gd name="T33" fmla="*/ 3175 h 2"/>
              <a:gd name="T34" fmla="*/ 3175 w 2"/>
              <a:gd name="T35" fmla="*/ 0 h 2"/>
              <a:gd name="T36" fmla="*/ 0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3175 w 2"/>
              <a:gd name="T59" fmla="*/ 3175 h 2"/>
              <a:gd name="T60" fmla="*/ 3175 w 2"/>
              <a:gd name="T61" fmla="*/ 3175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 name="Freeform 1150"/>
          <p:cNvSpPr>
            <a:spLocks/>
          </p:cNvSpPr>
          <p:nvPr/>
        </p:nvSpPr>
        <p:spPr bwMode="auto">
          <a:xfrm>
            <a:off x="684213" y="447675"/>
            <a:ext cx="1587" cy="3175"/>
          </a:xfrm>
          <a:custGeom>
            <a:avLst/>
            <a:gdLst>
              <a:gd name="T0" fmla="*/ 0 w 1587"/>
              <a:gd name="T1" fmla="*/ 3175 h 2"/>
              <a:gd name="T2" fmla="*/ 0 w 1587"/>
              <a:gd name="T3" fmla="*/ 0 h 2"/>
              <a:gd name="T4" fmla="*/ 0 w 1587"/>
              <a:gd name="T5" fmla="*/ 3175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 name="Freeform 1152"/>
          <p:cNvSpPr>
            <a:spLocks/>
          </p:cNvSpPr>
          <p:nvPr/>
        </p:nvSpPr>
        <p:spPr bwMode="auto">
          <a:xfrm>
            <a:off x="684213" y="447675"/>
            <a:ext cx="3175" cy="3175"/>
          </a:xfrm>
          <a:custGeom>
            <a:avLst/>
            <a:gdLst>
              <a:gd name="T0" fmla="*/ 3175 w 2"/>
              <a:gd name="T1" fmla="*/ 0 h 2"/>
              <a:gd name="T2" fmla="*/ 0 w 2"/>
              <a:gd name="T3" fmla="*/ 0 h 2"/>
              <a:gd name="T4" fmla="*/ 0 w 2"/>
              <a:gd name="T5" fmla="*/ 0 h 2"/>
              <a:gd name="T6" fmla="*/ 0 w 2"/>
              <a:gd name="T7" fmla="*/ 0 h 2"/>
              <a:gd name="T8" fmla="*/ 0 w 2"/>
              <a:gd name="T9" fmla="*/ 3175 h 2"/>
              <a:gd name="T10" fmla="*/ 3175 w 2"/>
              <a:gd name="T11" fmla="*/ 3175 h 2"/>
              <a:gd name="T12" fmla="*/ 3175 w 2"/>
              <a:gd name="T13" fmla="*/ 0 h 2"/>
              <a:gd name="T14" fmla="*/ 0 w 2"/>
              <a:gd name="T15" fmla="*/ 0 h 2"/>
              <a:gd name="T16" fmla="*/ 0 w 2"/>
              <a:gd name="T17" fmla="*/ 0 h 2"/>
              <a:gd name="T18" fmla="*/ 0 w 2"/>
              <a:gd name="T19" fmla="*/ 0 h 2"/>
              <a:gd name="T20" fmla="*/ 0 w 2"/>
              <a:gd name="T21" fmla="*/ 3175 h 2"/>
              <a:gd name="T22" fmla="*/ 3175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 name="Freeform 1154"/>
          <p:cNvSpPr>
            <a:spLocks/>
          </p:cNvSpPr>
          <p:nvPr/>
        </p:nvSpPr>
        <p:spPr bwMode="auto">
          <a:xfrm>
            <a:off x="665163" y="43497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9" name="Freeform 1156"/>
          <p:cNvSpPr>
            <a:spLocks/>
          </p:cNvSpPr>
          <p:nvPr/>
        </p:nvSpPr>
        <p:spPr bwMode="auto">
          <a:xfrm>
            <a:off x="665163" y="431800"/>
            <a:ext cx="3175" cy="3175"/>
          </a:xfrm>
          <a:custGeom>
            <a:avLst/>
            <a:gdLst>
              <a:gd name="T0" fmla="*/ 3175 w 2"/>
              <a:gd name="T1" fmla="*/ 3175 h 2"/>
              <a:gd name="T2" fmla="*/ 0 w 2"/>
              <a:gd name="T3" fmla="*/ 0 h 2"/>
              <a:gd name="T4" fmla="*/ 0 w 2"/>
              <a:gd name="T5" fmla="*/ 0 h 2"/>
              <a:gd name="T6" fmla="*/ 0 w 2"/>
              <a:gd name="T7" fmla="*/ 3175 h 2"/>
              <a:gd name="T8" fmla="*/ 3175 w 2"/>
              <a:gd name="T9" fmla="*/ 3175 h 2"/>
              <a:gd name="T10" fmla="*/ 3175 w 2"/>
              <a:gd name="T11" fmla="*/ 3175 h 2"/>
              <a:gd name="T12" fmla="*/ 3175 w 2"/>
              <a:gd name="T13" fmla="*/ 3175 h 2"/>
              <a:gd name="T14" fmla="*/ 0 w 2"/>
              <a:gd name="T15" fmla="*/ 0 h 2"/>
              <a:gd name="T16" fmla="*/ 0 w 2"/>
              <a:gd name="T17" fmla="*/ 0 h 2"/>
              <a:gd name="T18" fmla="*/ 0 w 2"/>
              <a:gd name="T19" fmla="*/ 3175 h 2"/>
              <a:gd name="T20" fmla="*/ 3175 w 2"/>
              <a:gd name="T21" fmla="*/ 3175 h 2"/>
              <a:gd name="T22" fmla="*/ 3175 w 2"/>
              <a:gd name="T23" fmla="*/ 3175 h 2"/>
              <a:gd name="T24" fmla="*/ 3175 w 2"/>
              <a:gd name="T25" fmla="*/ 3175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 name="Freeform 1163"/>
          <p:cNvSpPr>
            <a:spLocks/>
          </p:cNvSpPr>
          <p:nvPr/>
        </p:nvSpPr>
        <p:spPr bwMode="auto">
          <a:xfrm>
            <a:off x="611188" y="415925"/>
            <a:ext cx="6350" cy="3175"/>
          </a:xfrm>
          <a:custGeom>
            <a:avLst/>
            <a:gdLst>
              <a:gd name="T0" fmla="*/ 3175 w 4"/>
              <a:gd name="T1" fmla="*/ 3175 h 2"/>
              <a:gd name="T2" fmla="*/ 3175 w 4"/>
              <a:gd name="T3" fmla="*/ 3175 h 2"/>
              <a:gd name="T4" fmla="*/ 6350 w 4"/>
              <a:gd name="T5" fmla="*/ 3175 h 2"/>
              <a:gd name="T6" fmla="*/ 6350 w 4"/>
              <a:gd name="T7" fmla="*/ 0 h 2"/>
              <a:gd name="T8" fmla="*/ 6350 w 4"/>
              <a:gd name="T9" fmla="*/ 0 h 2"/>
              <a:gd name="T10" fmla="*/ 3175 w 4"/>
              <a:gd name="T11" fmla="*/ 0 h 2"/>
              <a:gd name="T12" fmla="*/ 3175 w 4"/>
              <a:gd name="T13" fmla="*/ 0 h 2"/>
              <a:gd name="T14" fmla="*/ 0 w 4"/>
              <a:gd name="T15" fmla="*/ 3175 h 2"/>
              <a:gd name="T16" fmla="*/ 3175 w 4"/>
              <a:gd name="T17" fmla="*/ 3175 h 2"/>
              <a:gd name="T18" fmla="*/ 3175 w 4"/>
              <a:gd name="T19" fmla="*/ 0 h 2"/>
              <a:gd name="T20" fmla="*/ 6350 w 4"/>
              <a:gd name="T21" fmla="*/ 3175 h 2"/>
              <a:gd name="T22" fmla="*/ 6350 w 4"/>
              <a:gd name="T23" fmla="*/ 0 h 2"/>
              <a:gd name="T24" fmla="*/ 6350 w 4"/>
              <a:gd name="T25" fmla="*/ 0 h 2"/>
              <a:gd name="T26" fmla="*/ 3175 w 4"/>
              <a:gd name="T27" fmla="*/ 0 h 2"/>
              <a:gd name="T28" fmla="*/ 3175 w 4"/>
              <a:gd name="T29" fmla="*/ 0 h 2"/>
              <a:gd name="T30" fmla="*/ 0 w 4"/>
              <a:gd name="T31" fmla="*/ 0 h 2"/>
              <a:gd name="T32" fmla="*/ 3175 w 4"/>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 name="Freeform 1172"/>
          <p:cNvSpPr>
            <a:spLocks/>
          </p:cNvSpPr>
          <p:nvPr/>
        </p:nvSpPr>
        <p:spPr bwMode="auto">
          <a:xfrm>
            <a:off x="582613" y="476250"/>
            <a:ext cx="3175" cy="3175"/>
          </a:xfrm>
          <a:custGeom>
            <a:avLst/>
            <a:gdLst>
              <a:gd name="T0" fmla="*/ 0 w 2"/>
              <a:gd name="T1" fmla="*/ 3175 h 2"/>
              <a:gd name="T2" fmla="*/ 0 w 2"/>
              <a:gd name="T3" fmla="*/ 3175 h 2"/>
              <a:gd name="T4" fmla="*/ 3175 w 2"/>
              <a:gd name="T5" fmla="*/ 3175 h 2"/>
              <a:gd name="T6" fmla="*/ 0 w 2"/>
              <a:gd name="T7" fmla="*/ 0 h 2"/>
              <a:gd name="T8" fmla="*/ 0 w 2"/>
              <a:gd name="T9" fmla="*/ 0 h 2"/>
              <a:gd name="T10" fmla="*/ 0 w 2"/>
              <a:gd name="T11" fmla="*/ 0 h 2"/>
              <a:gd name="T12" fmla="*/ 0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0 w 2"/>
              <a:gd name="T59" fmla="*/ 3175 h 2"/>
              <a:gd name="T60" fmla="*/ 0 w 2"/>
              <a:gd name="T61" fmla="*/ 3175 h 2"/>
              <a:gd name="T62" fmla="*/ 0 w 2"/>
              <a:gd name="T63" fmla="*/ 3175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 name="Freeform 1177"/>
          <p:cNvSpPr>
            <a:spLocks/>
          </p:cNvSpPr>
          <p:nvPr/>
        </p:nvSpPr>
        <p:spPr bwMode="auto">
          <a:xfrm>
            <a:off x="557213" y="534988"/>
            <a:ext cx="3175" cy="3175"/>
          </a:xfrm>
          <a:custGeom>
            <a:avLst/>
            <a:gdLst>
              <a:gd name="T0" fmla="*/ 0 w 2"/>
              <a:gd name="T1" fmla="*/ 3175 h 2"/>
              <a:gd name="T2" fmla="*/ 3175 w 2"/>
              <a:gd name="T3" fmla="*/ 3175 h 2"/>
              <a:gd name="T4" fmla="*/ 3175 w 2"/>
              <a:gd name="T5" fmla="*/ 3175 h 2"/>
              <a:gd name="T6" fmla="*/ 3175 w 2"/>
              <a:gd name="T7" fmla="*/ 0 h 2"/>
              <a:gd name="T8" fmla="*/ 3175 w 2"/>
              <a:gd name="T9" fmla="*/ 0 h 2"/>
              <a:gd name="T10" fmla="*/ 3175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3175 h 2"/>
              <a:gd name="T40" fmla="*/ 0 w 2"/>
              <a:gd name="T41" fmla="*/ 3175 h 2"/>
              <a:gd name="T42" fmla="*/ 3175 w 2"/>
              <a:gd name="T43" fmla="*/ 3175 h 2"/>
              <a:gd name="T44" fmla="*/ 3175 w 2"/>
              <a:gd name="T45" fmla="*/ 0 h 2"/>
              <a:gd name="T46" fmla="*/ 3175 w 2"/>
              <a:gd name="T47" fmla="*/ 0 h 2"/>
              <a:gd name="T48" fmla="*/ 3175 w 2"/>
              <a:gd name="T49" fmla="*/ 0 h 2"/>
              <a:gd name="T50" fmla="*/ 3175 w 2"/>
              <a:gd name="T51" fmla="*/ 0 h 2"/>
              <a:gd name="T52" fmla="*/ 3175 w 2"/>
              <a:gd name="T53" fmla="*/ 0 h 2"/>
              <a:gd name="T54" fmla="*/ 3175 w 2"/>
              <a:gd name="T55" fmla="*/ 0 h 2"/>
              <a:gd name="T56" fmla="*/ 3175 w 2"/>
              <a:gd name="T57" fmla="*/ 0 h 2"/>
              <a:gd name="T58" fmla="*/ 3175 w 2"/>
              <a:gd name="T59" fmla="*/ 0 h 2"/>
              <a:gd name="T60" fmla="*/ 3175 w 2"/>
              <a:gd name="T61" fmla="*/ 0 h 2"/>
              <a:gd name="T62" fmla="*/ 3175 w 2"/>
              <a:gd name="T63" fmla="*/ 0 h 2"/>
              <a:gd name="T64" fmla="*/ 3175 w 2"/>
              <a:gd name="T65" fmla="*/ 0 h 2"/>
              <a:gd name="T66" fmla="*/ 3175 w 2"/>
              <a:gd name="T67" fmla="*/ 3175 h 2"/>
              <a:gd name="T68" fmla="*/ 3175 w 2"/>
              <a:gd name="T69" fmla="*/ 0 h 2"/>
              <a:gd name="T70" fmla="*/ 3175 w 2"/>
              <a:gd name="T71" fmla="*/ 0 h 2"/>
              <a:gd name="T72" fmla="*/ 0 w 2"/>
              <a:gd name="T73" fmla="*/ 0 h 2"/>
              <a:gd name="T74" fmla="*/ 0 w 2"/>
              <a:gd name="T75" fmla="*/ 0 h 2"/>
              <a:gd name="T76" fmla="*/ 0 w 2"/>
              <a:gd name="T77" fmla="*/ 3175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 name="Freeform 1180"/>
          <p:cNvSpPr>
            <a:spLocks/>
          </p:cNvSpPr>
          <p:nvPr/>
        </p:nvSpPr>
        <p:spPr bwMode="auto">
          <a:xfrm>
            <a:off x="560388" y="530225"/>
            <a:ext cx="3175" cy="4763"/>
          </a:xfrm>
          <a:custGeom>
            <a:avLst/>
            <a:gdLst>
              <a:gd name="T0" fmla="*/ 0 w 2"/>
              <a:gd name="T1" fmla="*/ 4763 h 3"/>
              <a:gd name="T2" fmla="*/ 0 w 2"/>
              <a:gd name="T3" fmla="*/ 4763 h 3"/>
              <a:gd name="T4" fmla="*/ 3175 w 2"/>
              <a:gd name="T5" fmla="*/ 4763 h 3"/>
              <a:gd name="T6" fmla="*/ 3175 w 2"/>
              <a:gd name="T7" fmla="*/ 4763 h 3"/>
              <a:gd name="T8" fmla="*/ 0 w 2"/>
              <a:gd name="T9" fmla="*/ 0 h 3"/>
              <a:gd name="T10" fmla="*/ 0 w 2"/>
              <a:gd name="T11" fmla="*/ 0 h 3"/>
              <a:gd name="T12" fmla="*/ 0 w 2"/>
              <a:gd name="T13" fmla="*/ 0 h 3"/>
              <a:gd name="T14" fmla="*/ 0 w 2"/>
              <a:gd name="T15" fmla="*/ 4763 h 3"/>
              <a:gd name="T16" fmla="*/ 0 w 2"/>
              <a:gd name="T17" fmla="*/ 4763 h 3"/>
              <a:gd name="T18" fmla="*/ 0 w 2"/>
              <a:gd name="T19" fmla="*/ 4763 h 3"/>
              <a:gd name="T20" fmla="*/ 0 w 2"/>
              <a:gd name="T21" fmla="*/ 4763 h 3"/>
              <a:gd name="T22" fmla="*/ 0 w 2"/>
              <a:gd name="T23" fmla="*/ 0 h 3"/>
              <a:gd name="T24" fmla="*/ 0 w 2"/>
              <a:gd name="T25" fmla="*/ 4763 h 3"/>
              <a:gd name="T26" fmla="*/ 0 w 2"/>
              <a:gd name="T27" fmla="*/ 4763 h 3"/>
              <a:gd name="T28" fmla="*/ 0 w 2"/>
              <a:gd name="T29" fmla="*/ 4763 h 3"/>
              <a:gd name="T30" fmla="*/ 0 w 2"/>
              <a:gd name="T31" fmla="*/ 4763 h 3"/>
              <a:gd name="T32" fmla="*/ 0 w 2"/>
              <a:gd name="T33" fmla="*/ 4763 h 3"/>
              <a:gd name="T34" fmla="*/ 0 w 2"/>
              <a:gd name="T35" fmla="*/ 4763 h 3"/>
              <a:gd name="T36" fmla="*/ 0 w 2"/>
              <a:gd name="T37" fmla="*/ 4763 h 3"/>
              <a:gd name="T38" fmla="*/ 0 w 2"/>
              <a:gd name="T39" fmla="*/ 4763 h 3"/>
              <a:gd name="T40" fmla="*/ 0 w 2"/>
              <a:gd name="T41" fmla="*/ 4763 h 3"/>
              <a:gd name="T42" fmla="*/ 0 w 2"/>
              <a:gd name="T43" fmla="*/ 4763 h 3"/>
              <a:gd name="T44" fmla="*/ 0 w 2"/>
              <a:gd name="T45" fmla="*/ 4763 h 3"/>
              <a:gd name="T46" fmla="*/ 0 w 2"/>
              <a:gd name="T47" fmla="*/ 4763 h 3"/>
              <a:gd name="T48" fmla="*/ 0 w 2"/>
              <a:gd name="T49" fmla="*/ 4763 h 3"/>
              <a:gd name="T50" fmla="*/ 0 w 2"/>
              <a:gd name="T51" fmla="*/ 4763 h 3"/>
              <a:gd name="T52" fmla="*/ 0 w 2"/>
              <a:gd name="T53" fmla="*/ 476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4"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5"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6"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7" name="Freeform 1210"/>
          <p:cNvSpPr>
            <a:spLocks/>
          </p:cNvSpPr>
          <p:nvPr/>
        </p:nvSpPr>
        <p:spPr bwMode="auto">
          <a:xfrm>
            <a:off x="595313" y="557213"/>
            <a:ext cx="3175" cy="3175"/>
          </a:xfrm>
          <a:custGeom>
            <a:avLst/>
            <a:gdLst>
              <a:gd name="T0" fmla="*/ 0 w 2"/>
              <a:gd name="T1" fmla="*/ 3175 h 2"/>
              <a:gd name="T2" fmla="*/ 0 w 2"/>
              <a:gd name="T3" fmla="*/ 3175 h 2"/>
              <a:gd name="T4" fmla="*/ 3175 w 2"/>
              <a:gd name="T5" fmla="*/ 3175 h 2"/>
              <a:gd name="T6" fmla="*/ 3175 w 2"/>
              <a:gd name="T7" fmla="*/ 0 h 2"/>
              <a:gd name="T8" fmla="*/ 3175 w 2"/>
              <a:gd name="T9" fmla="*/ 0 h 2"/>
              <a:gd name="T10" fmla="*/ 0 w 2"/>
              <a:gd name="T11" fmla="*/ 0 h 2"/>
              <a:gd name="T12" fmla="*/ 0 w 2"/>
              <a:gd name="T13" fmla="*/ 0 h 2"/>
              <a:gd name="T14" fmla="*/ 0 w 2"/>
              <a:gd name="T15" fmla="*/ 0 h 2"/>
              <a:gd name="T16" fmla="*/ 0 w 2"/>
              <a:gd name="T17" fmla="*/ 3175 h 2"/>
              <a:gd name="T18" fmla="*/ 0 w 2"/>
              <a:gd name="T19" fmla="*/ 3175 h 2"/>
              <a:gd name="T20" fmla="*/ 3175 w 2"/>
              <a:gd name="T21" fmla="*/ 3175 h 2"/>
              <a:gd name="T22" fmla="*/ 3175 w 2"/>
              <a:gd name="T23" fmla="*/ 0 h 2"/>
              <a:gd name="T24" fmla="*/ 3175 w 2"/>
              <a:gd name="T25" fmla="*/ 0 h 2"/>
              <a:gd name="T26" fmla="*/ 0 w 2"/>
              <a:gd name="T27" fmla="*/ 0 h 2"/>
              <a:gd name="T28" fmla="*/ 0 w 2"/>
              <a:gd name="T29" fmla="*/ 0 h 2"/>
              <a:gd name="T30" fmla="*/ 0 w 2"/>
              <a:gd name="T31" fmla="*/ 0 h 2"/>
              <a:gd name="T32" fmla="*/ 0 w 2"/>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8" name="Freeform 1214"/>
          <p:cNvSpPr>
            <a:spLocks/>
          </p:cNvSpPr>
          <p:nvPr/>
        </p:nvSpPr>
        <p:spPr bwMode="auto">
          <a:xfrm>
            <a:off x="595313" y="557213"/>
            <a:ext cx="3175" cy="3175"/>
          </a:xfrm>
          <a:custGeom>
            <a:avLst/>
            <a:gdLst>
              <a:gd name="T0" fmla="*/ 0 w 2"/>
              <a:gd name="T1" fmla="*/ 3175 h 2"/>
              <a:gd name="T2" fmla="*/ 3175 w 2"/>
              <a:gd name="T3" fmla="*/ 3175 h 2"/>
              <a:gd name="T4" fmla="*/ 0 w 2"/>
              <a:gd name="T5" fmla="*/ 0 h 2"/>
              <a:gd name="T6" fmla="*/ 0 w 2"/>
              <a:gd name="T7" fmla="*/ 3175 h 2"/>
              <a:gd name="T8" fmla="*/ 0 w 2"/>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9"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30"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1"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2" name="Freeform 1221"/>
          <p:cNvSpPr>
            <a:spLocks/>
          </p:cNvSpPr>
          <p:nvPr/>
        </p:nvSpPr>
        <p:spPr bwMode="auto">
          <a:xfrm>
            <a:off x="731838" y="541338"/>
            <a:ext cx="3175" cy="3175"/>
          </a:xfrm>
          <a:custGeom>
            <a:avLst/>
            <a:gdLst>
              <a:gd name="T0" fmla="*/ 3175 w 2"/>
              <a:gd name="T1" fmla="*/ 0 h 2"/>
              <a:gd name="T2" fmla="*/ 3175 w 2"/>
              <a:gd name="T3" fmla="*/ 0 h 2"/>
              <a:gd name="T4" fmla="*/ 3175 w 2"/>
              <a:gd name="T5" fmla="*/ 0 h 2"/>
              <a:gd name="T6" fmla="*/ 0 w 2"/>
              <a:gd name="T7" fmla="*/ 0 h 2"/>
              <a:gd name="T8" fmla="*/ 0 w 2"/>
              <a:gd name="T9" fmla="*/ 0 h 2"/>
              <a:gd name="T10" fmla="*/ 0 w 2"/>
              <a:gd name="T11" fmla="*/ 3175 h 2"/>
              <a:gd name="T12" fmla="*/ 3175 w 2"/>
              <a:gd name="T13" fmla="*/ 0 h 2"/>
              <a:gd name="T14" fmla="*/ 3175 w 2"/>
              <a:gd name="T15" fmla="*/ 0 h 2"/>
              <a:gd name="T16" fmla="*/ 3175 w 2"/>
              <a:gd name="T17" fmla="*/ 0 h 2"/>
              <a:gd name="T18" fmla="*/ 0 w 2"/>
              <a:gd name="T19" fmla="*/ 0 h 2"/>
              <a:gd name="T20" fmla="*/ 0 w 2"/>
              <a:gd name="T21" fmla="*/ 0 h 2"/>
              <a:gd name="T22" fmla="*/ 0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3" name="Freeform 1234"/>
          <p:cNvSpPr>
            <a:spLocks/>
          </p:cNvSpPr>
          <p:nvPr/>
        </p:nvSpPr>
        <p:spPr bwMode="auto">
          <a:xfrm>
            <a:off x="722313" y="550863"/>
            <a:ext cx="3175" cy="1587"/>
          </a:xfrm>
          <a:custGeom>
            <a:avLst/>
            <a:gdLst>
              <a:gd name="T0" fmla="*/ 0 w 2"/>
              <a:gd name="T1" fmla="*/ 0 h 1587"/>
              <a:gd name="T2" fmla="*/ 0 w 2"/>
              <a:gd name="T3" fmla="*/ 0 h 1587"/>
              <a:gd name="T4" fmla="*/ 3175 w 2"/>
              <a:gd name="T5" fmla="*/ 0 h 1587"/>
              <a:gd name="T6" fmla="*/ 3175 w 2"/>
              <a:gd name="T7" fmla="*/ 0 h 1587"/>
              <a:gd name="T8" fmla="*/ 3175 w 2"/>
              <a:gd name="T9" fmla="*/ 0 h 1587"/>
              <a:gd name="T10" fmla="*/ 3175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3175 w 2"/>
              <a:gd name="T25" fmla="*/ 0 h 1587"/>
              <a:gd name="T26" fmla="*/ 3175 w 2"/>
              <a:gd name="T27" fmla="*/ 0 h 1587"/>
              <a:gd name="T28" fmla="*/ 3175 w 2"/>
              <a:gd name="T29" fmla="*/ 0 h 1587"/>
              <a:gd name="T30" fmla="*/ 0 w 2"/>
              <a:gd name="T31" fmla="*/ 0 h 1587"/>
              <a:gd name="T32" fmla="*/ 0 w 2"/>
              <a:gd name="T33" fmla="*/ 0 h 1587"/>
              <a:gd name="T34" fmla="*/ 3175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4"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5"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6" name="Freeform 1240"/>
          <p:cNvSpPr>
            <a:spLocks/>
          </p:cNvSpPr>
          <p:nvPr/>
        </p:nvSpPr>
        <p:spPr bwMode="auto">
          <a:xfrm>
            <a:off x="728663" y="541338"/>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 name="Freeform 1243"/>
          <p:cNvSpPr>
            <a:spLocks/>
          </p:cNvSpPr>
          <p:nvPr/>
        </p:nvSpPr>
        <p:spPr bwMode="auto">
          <a:xfrm>
            <a:off x="728663" y="538163"/>
            <a:ext cx="3175" cy="3175"/>
          </a:xfrm>
          <a:custGeom>
            <a:avLst/>
            <a:gdLst>
              <a:gd name="T0" fmla="*/ 3175 w 2"/>
              <a:gd name="T1" fmla="*/ 3175 h 2"/>
              <a:gd name="T2" fmla="*/ 3175 w 2"/>
              <a:gd name="T3" fmla="*/ 3175 h 2"/>
              <a:gd name="T4" fmla="*/ 3175 w 2"/>
              <a:gd name="T5" fmla="*/ 3175 h 2"/>
              <a:gd name="T6" fmla="*/ 3175 w 2"/>
              <a:gd name="T7" fmla="*/ 3175 h 2"/>
              <a:gd name="T8" fmla="*/ 0 w 2"/>
              <a:gd name="T9" fmla="*/ 3175 h 2"/>
              <a:gd name="T10" fmla="*/ 0 w 2"/>
              <a:gd name="T11" fmla="*/ 3175 h 2"/>
              <a:gd name="T12" fmla="*/ 3175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3175 w 2"/>
              <a:gd name="T39" fmla="*/ 3175 h 2"/>
              <a:gd name="T40" fmla="*/ 3175 w 2"/>
              <a:gd name="T41" fmla="*/ 3175 h 2"/>
              <a:gd name="T42" fmla="*/ 3175 w 2"/>
              <a:gd name="T43" fmla="*/ 3175 h 2"/>
              <a:gd name="T44" fmla="*/ 3175 w 2"/>
              <a:gd name="T45" fmla="*/ 3175 h 2"/>
              <a:gd name="T46" fmla="*/ 3175 w 2"/>
              <a:gd name="T47" fmla="*/ 3175 h 2"/>
              <a:gd name="T48" fmla="*/ 0 w 2"/>
              <a:gd name="T49" fmla="*/ 0 h 2"/>
              <a:gd name="T50" fmla="*/ 0 w 2"/>
              <a:gd name="T51" fmla="*/ 3175 h 2"/>
              <a:gd name="T52" fmla="*/ 0 w 2"/>
              <a:gd name="T53" fmla="*/ 3175 h 2"/>
              <a:gd name="T54" fmla="*/ 0 w 2"/>
              <a:gd name="T55" fmla="*/ 3175 h 2"/>
              <a:gd name="T56" fmla="*/ 3175 w 2"/>
              <a:gd name="T57" fmla="*/ 3175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 name="Freeform 1246"/>
          <p:cNvSpPr>
            <a:spLocks/>
          </p:cNvSpPr>
          <p:nvPr/>
        </p:nvSpPr>
        <p:spPr bwMode="auto">
          <a:xfrm>
            <a:off x="725488" y="547688"/>
            <a:ext cx="3175" cy="3175"/>
          </a:xfrm>
          <a:custGeom>
            <a:avLst/>
            <a:gdLst>
              <a:gd name="T0" fmla="*/ 0 w 2"/>
              <a:gd name="T1" fmla="*/ 3175 h 2"/>
              <a:gd name="T2" fmla="*/ 0 w 2"/>
              <a:gd name="T3" fmla="*/ 3175 h 2"/>
              <a:gd name="T4" fmla="*/ 3175 w 2"/>
              <a:gd name="T5" fmla="*/ 0 h 2"/>
              <a:gd name="T6" fmla="*/ 3175 w 2"/>
              <a:gd name="T7" fmla="*/ 0 h 2"/>
              <a:gd name="T8" fmla="*/ 0 w 2"/>
              <a:gd name="T9" fmla="*/ 0 h 2"/>
              <a:gd name="T10" fmla="*/ 0 w 2"/>
              <a:gd name="T11" fmla="*/ 0 h 2"/>
              <a:gd name="T12" fmla="*/ 0 w 2"/>
              <a:gd name="T13" fmla="*/ 3175 h 2"/>
              <a:gd name="T14" fmla="*/ 0 w 2"/>
              <a:gd name="T15" fmla="*/ 3175 h 2"/>
              <a:gd name="T16" fmla="*/ 3175 w 2"/>
              <a:gd name="T17" fmla="*/ 0 h 2"/>
              <a:gd name="T18" fmla="*/ 3175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3175 h 2"/>
              <a:gd name="T48" fmla="*/ 0 w 2"/>
              <a:gd name="T49" fmla="*/ 3175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9" name="Freeform 1250"/>
          <p:cNvSpPr>
            <a:spLocks/>
          </p:cNvSpPr>
          <p:nvPr/>
        </p:nvSpPr>
        <p:spPr bwMode="auto">
          <a:xfrm>
            <a:off x="731838" y="53022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0" name="Freeform 1252"/>
          <p:cNvSpPr>
            <a:spLocks/>
          </p:cNvSpPr>
          <p:nvPr/>
        </p:nvSpPr>
        <p:spPr bwMode="auto">
          <a:xfrm>
            <a:off x="731838" y="527050"/>
            <a:ext cx="3175" cy="7938"/>
          </a:xfrm>
          <a:custGeom>
            <a:avLst/>
            <a:gdLst>
              <a:gd name="T0" fmla="*/ 3175 w 2"/>
              <a:gd name="T1" fmla="*/ 3175 h 5"/>
              <a:gd name="T2" fmla="*/ 3175 w 2"/>
              <a:gd name="T3" fmla="*/ 3175 h 5"/>
              <a:gd name="T4" fmla="*/ 0 w 2"/>
              <a:gd name="T5" fmla="*/ 0 h 5"/>
              <a:gd name="T6" fmla="*/ 0 w 2"/>
              <a:gd name="T7" fmla="*/ 3175 h 5"/>
              <a:gd name="T8" fmla="*/ 0 w 2"/>
              <a:gd name="T9" fmla="*/ 3175 h 5"/>
              <a:gd name="T10" fmla="*/ 3175 w 2"/>
              <a:gd name="T11" fmla="*/ 7938 h 5"/>
              <a:gd name="T12" fmla="*/ 3175 w 2"/>
              <a:gd name="T13" fmla="*/ 3175 h 5"/>
              <a:gd name="T14" fmla="*/ 3175 w 2"/>
              <a:gd name="T15" fmla="*/ 3175 h 5"/>
              <a:gd name="T16" fmla="*/ 0 w 2"/>
              <a:gd name="T17" fmla="*/ 0 h 5"/>
              <a:gd name="T18" fmla="*/ 0 w 2"/>
              <a:gd name="T19" fmla="*/ 3175 h 5"/>
              <a:gd name="T20" fmla="*/ 0 w 2"/>
              <a:gd name="T21" fmla="*/ 3175 h 5"/>
              <a:gd name="T22" fmla="*/ 3175 w 2"/>
              <a:gd name="T23" fmla="*/ 7938 h 5"/>
              <a:gd name="T24" fmla="*/ 3175 w 2"/>
              <a:gd name="T25" fmla="*/ 3175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1" name="Freeform 1255"/>
          <p:cNvSpPr>
            <a:spLocks/>
          </p:cNvSpPr>
          <p:nvPr/>
        </p:nvSpPr>
        <p:spPr bwMode="auto">
          <a:xfrm>
            <a:off x="712788" y="550863"/>
            <a:ext cx="3175" cy="1587"/>
          </a:xfrm>
          <a:custGeom>
            <a:avLst/>
            <a:gdLst>
              <a:gd name="T0" fmla="*/ 0 w 2"/>
              <a:gd name="T1" fmla="*/ 0 h 1587"/>
              <a:gd name="T2" fmla="*/ 3175 w 2"/>
              <a:gd name="T3" fmla="*/ 0 h 1587"/>
              <a:gd name="T4" fmla="*/ 3175 w 2"/>
              <a:gd name="T5" fmla="*/ 0 h 1587"/>
              <a:gd name="T6" fmla="*/ 3175 w 2"/>
              <a:gd name="T7" fmla="*/ 0 h 1587"/>
              <a:gd name="T8" fmla="*/ 3175 w 2"/>
              <a:gd name="T9" fmla="*/ 0 h 1587"/>
              <a:gd name="T10" fmla="*/ 0 w 2"/>
              <a:gd name="T11" fmla="*/ 0 h 1587"/>
              <a:gd name="T12" fmla="*/ 0 w 2"/>
              <a:gd name="T13" fmla="*/ 0 h 1587"/>
              <a:gd name="T14" fmla="*/ 0 w 2"/>
              <a:gd name="T15" fmla="*/ 0 h 1587"/>
              <a:gd name="T16" fmla="*/ 0 w 2"/>
              <a:gd name="T17" fmla="*/ 0 h 1587"/>
              <a:gd name="T18" fmla="*/ 3175 w 2"/>
              <a:gd name="T19" fmla="*/ 0 h 1587"/>
              <a:gd name="T20" fmla="*/ 3175 w 2"/>
              <a:gd name="T21" fmla="*/ 0 h 1587"/>
              <a:gd name="T22" fmla="*/ 3175 w 2"/>
              <a:gd name="T23" fmla="*/ 0 h 1587"/>
              <a:gd name="T24" fmla="*/ 3175 w 2"/>
              <a:gd name="T25" fmla="*/ 0 h 1587"/>
              <a:gd name="T26" fmla="*/ 3175 w 2"/>
              <a:gd name="T27" fmla="*/ 0 h 1587"/>
              <a:gd name="T28" fmla="*/ 3175 w 2"/>
              <a:gd name="T29" fmla="*/ 0 h 1587"/>
              <a:gd name="T30" fmla="*/ 3175 w 2"/>
              <a:gd name="T31" fmla="*/ 0 h 1587"/>
              <a:gd name="T32" fmla="*/ 3175 w 2"/>
              <a:gd name="T33" fmla="*/ 0 h 1587"/>
              <a:gd name="T34" fmla="*/ 3175 w 2"/>
              <a:gd name="T35" fmla="*/ 0 h 1587"/>
              <a:gd name="T36" fmla="*/ 3175 w 2"/>
              <a:gd name="T37" fmla="*/ 0 h 1587"/>
              <a:gd name="T38" fmla="*/ 3175 w 2"/>
              <a:gd name="T39" fmla="*/ 0 h 1587"/>
              <a:gd name="T40" fmla="*/ 3175 w 2"/>
              <a:gd name="T41" fmla="*/ 0 h 1587"/>
              <a:gd name="T42" fmla="*/ 3175 w 2"/>
              <a:gd name="T43" fmla="*/ 0 h 1587"/>
              <a:gd name="T44" fmla="*/ 3175 w 2"/>
              <a:gd name="T45" fmla="*/ 0 h 1587"/>
              <a:gd name="T46" fmla="*/ 3175 w 2"/>
              <a:gd name="T47" fmla="*/ 0 h 1587"/>
              <a:gd name="T48" fmla="*/ 3175 w 2"/>
              <a:gd name="T49" fmla="*/ 0 h 1587"/>
              <a:gd name="T50" fmla="*/ 3175 w 2"/>
              <a:gd name="T51" fmla="*/ 0 h 1587"/>
              <a:gd name="T52" fmla="*/ 3175 w 2"/>
              <a:gd name="T53" fmla="*/ 0 h 1587"/>
              <a:gd name="T54" fmla="*/ 3175 w 2"/>
              <a:gd name="T55" fmla="*/ 0 h 1587"/>
              <a:gd name="T56" fmla="*/ 3175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2"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43"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4"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5" name="Freeform 1269"/>
          <p:cNvSpPr>
            <a:spLocks/>
          </p:cNvSpPr>
          <p:nvPr/>
        </p:nvSpPr>
        <p:spPr bwMode="auto">
          <a:xfrm>
            <a:off x="728663" y="530225"/>
            <a:ext cx="3175" cy="4763"/>
          </a:xfrm>
          <a:custGeom>
            <a:avLst/>
            <a:gdLst>
              <a:gd name="T0" fmla="*/ 0 w 2"/>
              <a:gd name="T1" fmla="*/ 4763 h 3"/>
              <a:gd name="T2" fmla="*/ 3175 w 2"/>
              <a:gd name="T3" fmla="*/ 0 h 3"/>
              <a:gd name="T4" fmla="*/ 3175 w 2"/>
              <a:gd name="T5" fmla="*/ 0 h 3"/>
              <a:gd name="T6" fmla="*/ 3175 w 2"/>
              <a:gd name="T7" fmla="*/ 0 h 3"/>
              <a:gd name="T8" fmla="*/ 3175 w 2"/>
              <a:gd name="T9" fmla="*/ 0 h 3"/>
              <a:gd name="T10" fmla="*/ 0 w 2"/>
              <a:gd name="T11" fmla="*/ 0 h 3"/>
              <a:gd name="T12" fmla="*/ 0 w 2"/>
              <a:gd name="T13" fmla="*/ 0 h 3"/>
              <a:gd name="T14" fmla="*/ 0 w 2"/>
              <a:gd name="T15" fmla="*/ 4763 h 3"/>
              <a:gd name="T16" fmla="*/ 0 w 2"/>
              <a:gd name="T17" fmla="*/ 4763 h 3"/>
              <a:gd name="T18" fmla="*/ 3175 w 2"/>
              <a:gd name="T19" fmla="*/ 0 h 3"/>
              <a:gd name="T20" fmla="*/ 3175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4763 h 3"/>
              <a:gd name="T40" fmla="*/ 0 w 2"/>
              <a:gd name="T41" fmla="*/ 476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6"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7"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8"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49"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0"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1"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2" name="Freeform 1277"/>
          <p:cNvSpPr>
            <a:spLocks/>
          </p:cNvSpPr>
          <p:nvPr/>
        </p:nvSpPr>
        <p:spPr bwMode="auto">
          <a:xfrm>
            <a:off x="728663" y="523875"/>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3" name="Freeform 1287"/>
          <p:cNvSpPr>
            <a:spLocks/>
          </p:cNvSpPr>
          <p:nvPr/>
        </p:nvSpPr>
        <p:spPr bwMode="auto">
          <a:xfrm>
            <a:off x="719138" y="514350"/>
            <a:ext cx="3175" cy="3175"/>
          </a:xfrm>
          <a:custGeom>
            <a:avLst/>
            <a:gdLst>
              <a:gd name="T0" fmla="*/ 0 w 2"/>
              <a:gd name="T1" fmla="*/ 0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3175 h 2"/>
              <a:gd name="T18" fmla="*/ 0 w 2"/>
              <a:gd name="T19" fmla="*/ 3175 h 2"/>
              <a:gd name="T20" fmla="*/ 0 w 2"/>
              <a:gd name="T21" fmla="*/ 3175 h 2"/>
              <a:gd name="T22" fmla="*/ 0 w 2"/>
              <a:gd name="T23" fmla="*/ 3175 h 2"/>
              <a:gd name="T24" fmla="*/ 3175 w 2"/>
              <a:gd name="T25" fmla="*/ 3175 h 2"/>
              <a:gd name="T26" fmla="*/ 3175 w 2"/>
              <a:gd name="T27" fmla="*/ 3175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4" name="Freeform 1290"/>
          <p:cNvSpPr>
            <a:spLocks/>
          </p:cNvSpPr>
          <p:nvPr/>
        </p:nvSpPr>
        <p:spPr bwMode="auto">
          <a:xfrm>
            <a:off x="719138" y="517525"/>
            <a:ext cx="3175" cy="3175"/>
          </a:xfrm>
          <a:custGeom>
            <a:avLst/>
            <a:gdLst>
              <a:gd name="T0" fmla="*/ 0 w 2"/>
              <a:gd name="T1" fmla="*/ 3175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0 h 2"/>
              <a:gd name="T18" fmla="*/ 0 w 2"/>
              <a:gd name="T19" fmla="*/ 0 h 2"/>
              <a:gd name="T20" fmla="*/ 3175 w 2"/>
              <a:gd name="T21" fmla="*/ 0 h 2"/>
              <a:gd name="T22" fmla="*/ 0 w 2"/>
              <a:gd name="T23" fmla="*/ 0 h 2"/>
              <a:gd name="T24" fmla="*/ 0 w 2"/>
              <a:gd name="T25" fmla="*/ 0 h 2"/>
              <a:gd name="T26" fmla="*/ 0 w 2"/>
              <a:gd name="T27" fmla="*/ 0 h 2"/>
              <a:gd name="T28" fmla="*/ 0 w 2"/>
              <a:gd name="T29" fmla="*/ 0 h 2"/>
              <a:gd name="T30" fmla="*/ 0 w 2"/>
              <a:gd name="T31" fmla="*/ 3175 h 2"/>
              <a:gd name="T32" fmla="*/ 0 w 2"/>
              <a:gd name="T33" fmla="*/ 3175 h 2"/>
              <a:gd name="T34" fmla="*/ 0 w 2"/>
              <a:gd name="T35" fmla="*/ 3175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3175 h 2"/>
              <a:gd name="T50" fmla="*/ 3175 w 2"/>
              <a:gd name="T51" fmla="*/ 3175 h 2"/>
              <a:gd name="T52" fmla="*/ 3175 w 2"/>
              <a:gd name="T53" fmla="*/ 0 h 2"/>
              <a:gd name="T54" fmla="*/ 3175 w 2"/>
              <a:gd name="T55" fmla="*/ 0 h 2"/>
              <a:gd name="T56" fmla="*/ 0 w 2"/>
              <a:gd name="T57" fmla="*/ 0 h 2"/>
              <a:gd name="T58" fmla="*/ 0 w 2"/>
              <a:gd name="T59" fmla="*/ 0 h 2"/>
              <a:gd name="T60" fmla="*/ 0 w 2"/>
              <a:gd name="T61" fmla="*/ 3175 h 2"/>
              <a:gd name="T62" fmla="*/ 0 w 2"/>
              <a:gd name="T63" fmla="*/ 3175 h 2"/>
              <a:gd name="T64" fmla="*/ 3175 w 2"/>
              <a:gd name="T65" fmla="*/ 3175 h 2"/>
              <a:gd name="T66" fmla="*/ 3175 w 2"/>
              <a:gd name="T67" fmla="*/ 3175 h 2"/>
              <a:gd name="T68" fmla="*/ 0 w 2"/>
              <a:gd name="T69" fmla="*/ 3175 h 2"/>
              <a:gd name="T70" fmla="*/ 0 w 2"/>
              <a:gd name="T71" fmla="*/ 3175 h 2"/>
              <a:gd name="T72" fmla="*/ 0 w 2"/>
              <a:gd name="T73" fmla="*/ 3175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5"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6"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7"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8"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9"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0"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1"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2"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324" name="Title 323"/>
          <p:cNvSpPr>
            <a:spLocks noGrp="1"/>
          </p:cNvSpPr>
          <p:nvPr>
            <p:ph type="title"/>
          </p:nvPr>
        </p:nvSpPr>
        <p:spPr>
          <a:xfrm>
            <a:off x="343401" y="301625"/>
            <a:ext cx="8439652" cy="1031875"/>
          </a:xfrm>
        </p:spPr>
        <p:txBody>
          <a:bodyPr/>
          <a:lstStyle>
            <a:lvl1pPr>
              <a:defRPr b="0" i="0" cap="none" baseline="0">
                <a:solidFill>
                  <a:schemeClr val="tx1"/>
                </a:solidFill>
                <a:latin typeface="+mn-lt"/>
                <a:cs typeface="Andes ExtraLight"/>
              </a:defRPr>
            </a:lvl1pPr>
          </a:lstStyle>
          <a:p>
            <a:r>
              <a:rPr lang="en-US"/>
              <a:t>Click to edit Master title style</a:t>
            </a:r>
            <a:endParaRPr lang="en-US" dirty="0"/>
          </a:p>
        </p:txBody>
      </p:sp>
      <p:sp>
        <p:nvSpPr>
          <p:cNvPr id="331" name="Content Placeholder 330"/>
          <p:cNvSpPr>
            <a:spLocks noGrp="1"/>
          </p:cNvSpPr>
          <p:nvPr>
            <p:ph sz="quarter" idx="10"/>
          </p:nvPr>
        </p:nvSpPr>
        <p:spPr>
          <a:xfrm>
            <a:off x="343401" y="1460500"/>
            <a:ext cx="8440305" cy="4600863"/>
          </a:xfrm>
        </p:spPr>
        <p:txBody>
          <a:bodyPr>
            <a:normAutofit/>
          </a:bodyPr>
          <a:lstStyle>
            <a:lvl1pPr>
              <a:lnSpc>
                <a:spcPct val="130000"/>
              </a:lnSpc>
              <a:spcBef>
                <a:spcPts val="1200"/>
              </a:spcBef>
              <a:defRPr>
                <a:solidFill>
                  <a:srgbClr val="7F7F7F"/>
                </a:solidFill>
              </a:defRPr>
            </a:lvl1pPr>
            <a:lvl2pPr>
              <a:lnSpc>
                <a:spcPct val="130000"/>
              </a:lnSpc>
              <a:spcBef>
                <a:spcPts val="1200"/>
              </a:spcBef>
              <a:buClr>
                <a:schemeClr val="tx2">
                  <a:lumMod val="50000"/>
                  <a:lumOff val="50000"/>
                </a:schemeClr>
              </a:buClr>
              <a:defRPr>
                <a:solidFill>
                  <a:srgbClr val="7F7F7F"/>
                </a:solidFill>
              </a:defRPr>
            </a:lvl2pPr>
            <a:lvl3pPr marL="557784">
              <a:lnSpc>
                <a:spcPct val="130000"/>
              </a:lnSpc>
              <a:spcBef>
                <a:spcPts val="0"/>
              </a:spcBef>
              <a:buClr>
                <a:schemeClr val="tx2">
                  <a:lumMod val="50000"/>
                  <a:lumOff val="50000"/>
                </a:schemeClr>
              </a:buClr>
              <a:defRPr>
                <a:solidFill>
                  <a:srgbClr val="7F7F7F"/>
                </a:solidFill>
              </a:defRPr>
            </a:lvl3pPr>
            <a:lvl4pPr>
              <a:lnSpc>
                <a:spcPct val="130000"/>
              </a:lnSpc>
              <a:spcBef>
                <a:spcPts val="0"/>
              </a:spcBef>
              <a:buClr>
                <a:schemeClr val="tx2">
                  <a:lumMod val="50000"/>
                  <a:lumOff val="50000"/>
                </a:schemeClr>
              </a:buClr>
              <a:defRPr>
                <a:solidFill>
                  <a:srgbClr val="7F7F7F"/>
                </a:solidFill>
              </a:defRPr>
            </a:lvl4pPr>
            <a:lvl5pPr>
              <a:lnSpc>
                <a:spcPct val="130000"/>
              </a:lnSpc>
              <a:spcBef>
                <a:spcPts val="0"/>
              </a:spcBef>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3" name="Footer Placeholder 8"/>
          <p:cNvSpPr>
            <a:spLocks noGrp="1"/>
          </p:cNvSpPr>
          <p:nvPr>
            <p:ph type="ftr" sz="quarter" idx="11"/>
          </p:nvPr>
        </p:nvSpPr>
        <p:spPr/>
        <p:txBody>
          <a:bodyPr/>
          <a:lstStyle>
            <a:lvl1pPr>
              <a:defRPr/>
            </a:lvl1pPr>
          </a:lstStyle>
          <a:p>
            <a:pPr>
              <a:defRPr/>
            </a:pPr>
            <a:r>
              <a:rPr lang="en-US" dirty="0"/>
              <a:t>Presentation Title</a:t>
            </a:r>
          </a:p>
        </p:txBody>
      </p:sp>
      <p:sp>
        <p:nvSpPr>
          <p:cNvPr id="64" name="Slide Number Placeholder 9"/>
          <p:cNvSpPr>
            <a:spLocks noGrp="1"/>
          </p:cNvSpPr>
          <p:nvPr>
            <p:ph type="sldNum" sz="quarter" idx="12"/>
          </p:nvPr>
        </p:nvSpPr>
        <p:spPr/>
        <p:txBody>
          <a:bodyPr/>
          <a:lstStyle>
            <a:lvl1pPr>
              <a:defRPr smtClean="0"/>
            </a:lvl1pPr>
          </a:lstStyle>
          <a:p>
            <a:pPr>
              <a:defRPr/>
            </a:pPr>
            <a:fld id="{6F49B432-AE81-4A26-98EE-5C4E4F4D88F8}" type="slidenum">
              <a:rPr lang="en-US"/>
              <a:pPr>
                <a:defRPr/>
              </a:pPr>
              <a:t>‹#›</a:t>
            </a:fld>
            <a:endParaRPr lang="en-US" dirty="0"/>
          </a:p>
        </p:txBody>
      </p:sp>
    </p:spTree>
    <p:extLst>
      <p:ext uri="{BB962C8B-B14F-4D97-AF65-F5344CB8AC3E}">
        <p14:creationId xmlns:p14="http://schemas.microsoft.com/office/powerpoint/2010/main" val="1229019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Page with Sub-Title">
    <p:spTree>
      <p:nvGrpSpPr>
        <p:cNvPr id="1" name=""/>
        <p:cNvGrpSpPr/>
        <p:nvPr/>
      </p:nvGrpSpPr>
      <p:grpSpPr>
        <a:xfrm>
          <a:off x="0" y="0"/>
          <a:ext cx="0" cy="0"/>
          <a:chOff x="0" y="0"/>
          <a:chExt cx="0" cy="0"/>
        </a:xfrm>
      </p:grpSpPr>
      <p:sp>
        <p:nvSpPr>
          <p:cNvPr id="5" name="Freeform 1682"/>
          <p:cNvSpPr>
            <a:spLocks/>
          </p:cNvSpPr>
          <p:nvPr/>
        </p:nvSpPr>
        <p:spPr bwMode="auto">
          <a:xfrm flipH="1">
            <a:off x="6380163" y="615950"/>
            <a:ext cx="1014412" cy="1895475"/>
          </a:xfrm>
          <a:custGeom>
            <a:avLst/>
            <a:gdLst>
              <a:gd name="T0" fmla="*/ 0 w 638"/>
              <a:gd name="T1" fmla="*/ 0 h 1194"/>
              <a:gd name="T2" fmla="*/ 60420 w 638"/>
              <a:gd name="T3" fmla="*/ 174625 h 1194"/>
              <a:gd name="T4" fmla="*/ 124019 w 638"/>
              <a:gd name="T5" fmla="*/ 342900 h 1194"/>
              <a:gd name="T6" fmla="*/ 168539 w 638"/>
              <a:gd name="T7" fmla="*/ 482600 h 1194"/>
              <a:gd name="T8" fmla="*/ 216238 w 638"/>
              <a:gd name="T9" fmla="*/ 631825 h 1194"/>
              <a:gd name="T10" fmla="*/ 260758 w 638"/>
              <a:gd name="T11" fmla="*/ 803275 h 1194"/>
              <a:gd name="T12" fmla="*/ 327537 w 638"/>
              <a:gd name="T13" fmla="*/ 1066800 h 1194"/>
              <a:gd name="T14" fmla="*/ 375237 w 638"/>
              <a:gd name="T15" fmla="*/ 1250950 h 1194"/>
              <a:gd name="T16" fmla="*/ 432477 w 638"/>
              <a:gd name="T17" fmla="*/ 1571625 h 1194"/>
              <a:gd name="T18" fmla="*/ 454736 w 638"/>
              <a:gd name="T19" fmla="*/ 1724025 h 1194"/>
              <a:gd name="T20" fmla="*/ 480176 w 638"/>
              <a:gd name="T21" fmla="*/ 1895475 h 1194"/>
              <a:gd name="T22" fmla="*/ 1014412 w 638"/>
              <a:gd name="T23" fmla="*/ 1895475 h 1194"/>
              <a:gd name="T24" fmla="*/ 992152 w 638"/>
              <a:gd name="T25" fmla="*/ 1812925 h 1194"/>
              <a:gd name="T26" fmla="*/ 950813 w 638"/>
              <a:gd name="T27" fmla="*/ 1682750 h 1194"/>
              <a:gd name="T28" fmla="*/ 909473 w 638"/>
              <a:gd name="T29" fmla="*/ 1555750 h 1194"/>
              <a:gd name="T30" fmla="*/ 871313 w 638"/>
              <a:gd name="T31" fmla="*/ 1447800 h 1194"/>
              <a:gd name="T32" fmla="*/ 785454 w 638"/>
              <a:gd name="T33" fmla="*/ 1244600 h 1194"/>
              <a:gd name="T34" fmla="*/ 725034 w 638"/>
              <a:gd name="T35" fmla="*/ 1108075 h 1194"/>
              <a:gd name="T36" fmla="*/ 674155 w 638"/>
              <a:gd name="T37" fmla="*/ 993775 h 1194"/>
              <a:gd name="T38" fmla="*/ 601015 w 638"/>
              <a:gd name="T39" fmla="*/ 844550 h 1194"/>
              <a:gd name="T40" fmla="*/ 540596 w 638"/>
              <a:gd name="T41" fmla="*/ 746125 h 1194"/>
              <a:gd name="T42" fmla="*/ 486536 w 638"/>
              <a:gd name="T43" fmla="*/ 657225 h 1194"/>
              <a:gd name="T44" fmla="*/ 426117 w 638"/>
              <a:gd name="T45" fmla="*/ 542925 h 1194"/>
              <a:gd name="T46" fmla="*/ 362517 w 638"/>
              <a:gd name="T47" fmla="*/ 454025 h 1194"/>
              <a:gd name="T48" fmla="*/ 276658 w 638"/>
              <a:gd name="T49" fmla="*/ 333375 h 1194"/>
              <a:gd name="T50" fmla="*/ 193978 w 638"/>
              <a:gd name="T51" fmla="*/ 222250 h 1194"/>
              <a:gd name="T52" fmla="*/ 92219 w 638"/>
              <a:gd name="T53" fmla="*/ 82550 h 1194"/>
              <a:gd name="T54" fmla="*/ 47700 w 638"/>
              <a:gd name="T55" fmla="*/ 3175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dirty="0"/>
          </a:p>
        </p:txBody>
      </p:sp>
      <p:sp>
        <p:nvSpPr>
          <p:cNvPr id="7" name="Freeform 1683"/>
          <p:cNvSpPr>
            <a:spLocks/>
          </p:cNvSpPr>
          <p:nvPr/>
        </p:nvSpPr>
        <p:spPr bwMode="auto">
          <a:xfrm flipH="1">
            <a:off x="7410450" y="3175"/>
            <a:ext cx="712788" cy="584200"/>
          </a:xfrm>
          <a:custGeom>
            <a:avLst/>
            <a:gdLst>
              <a:gd name="T0" fmla="*/ 712788 w 448"/>
              <a:gd name="T1" fmla="*/ 584200 h 372"/>
              <a:gd name="T2" fmla="*/ 617325 w 448"/>
              <a:gd name="T3" fmla="*/ 474270 h 372"/>
              <a:gd name="T4" fmla="*/ 445493 w 448"/>
              <a:gd name="T5" fmla="*/ 326649 h 372"/>
              <a:gd name="T6" fmla="*/ 334119 w 448"/>
              <a:gd name="T7" fmla="*/ 223001 h 372"/>
              <a:gd name="T8" fmla="*/ 222746 w 448"/>
              <a:gd name="T9" fmla="*/ 147620 h 372"/>
              <a:gd name="T10" fmla="*/ 101827 w 448"/>
              <a:gd name="T11" fmla="*/ 69099 h 372"/>
              <a:gd name="T12" fmla="*/ 0 w 448"/>
              <a:gd name="T13" fmla="*/ 0 h 372"/>
              <a:gd name="T14" fmla="*/ 445493 w 448"/>
              <a:gd name="T15" fmla="*/ 0 h 372"/>
              <a:gd name="T16" fmla="*/ 477313 w 448"/>
              <a:gd name="T17" fmla="*/ 56535 h 372"/>
              <a:gd name="T18" fmla="*/ 515498 w 448"/>
              <a:gd name="T19" fmla="*/ 128775 h 372"/>
              <a:gd name="T20" fmla="*/ 550501 w 448"/>
              <a:gd name="T21" fmla="*/ 210438 h 372"/>
              <a:gd name="T22" fmla="*/ 601415 w 448"/>
              <a:gd name="T23" fmla="*/ 323509 h 372"/>
              <a:gd name="T24" fmla="*/ 649146 w 448"/>
              <a:gd name="T25" fmla="*/ 414594 h 372"/>
              <a:gd name="T26" fmla="*/ 690513 w 448"/>
              <a:gd name="T27" fmla="*/ 524524 h 372"/>
              <a:gd name="T28" fmla="*/ 712788 w 448"/>
              <a:gd name="T29" fmla="*/ 584200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dirty="0"/>
          </a:p>
        </p:txBody>
      </p:sp>
      <p:sp>
        <p:nvSpPr>
          <p:cNvPr id="324" name="Title 323"/>
          <p:cNvSpPr>
            <a:spLocks noGrp="1"/>
          </p:cNvSpPr>
          <p:nvPr>
            <p:ph type="title"/>
          </p:nvPr>
        </p:nvSpPr>
        <p:spPr>
          <a:xfrm>
            <a:off x="356934" y="301625"/>
            <a:ext cx="8439487" cy="667338"/>
          </a:xfrm>
        </p:spPr>
        <p:txBody>
          <a:bodyPr/>
          <a:lstStyle>
            <a:lvl1pPr>
              <a:defRPr b="0" i="0" cap="none" baseline="0">
                <a:solidFill>
                  <a:srgbClr val="021F43"/>
                </a:solidFill>
                <a:latin typeface="+mn-lt"/>
                <a:cs typeface="Andes ExtraLight"/>
              </a:defRPr>
            </a:lvl1pPr>
          </a:lstStyle>
          <a:p>
            <a:r>
              <a:rPr lang="en-US"/>
              <a:t>Click to edit Master title style</a:t>
            </a:r>
            <a:endParaRPr lang="en-US" dirty="0"/>
          </a:p>
        </p:txBody>
      </p:sp>
      <p:sp>
        <p:nvSpPr>
          <p:cNvPr id="331" name="Content Placeholder 330"/>
          <p:cNvSpPr>
            <a:spLocks noGrp="1"/>
          </p:cNvSpPr>
          <p:nvPr>
            <p:ph sz="quarter" idx="10"/>
          </p:nvPr>
        </p:nvSpPr>
        <p:spPr>
          <a:xfrm>
            <a:off x="356934" y="1599260"/>
            <a:ext cx="8440305" cy="4462104"/>
          </a:xfrm>
        </p:spPr>
        <p:txBody>
          <a:bodyPr/>
          <a:lstStyle>
            <a:lvl1pPr>
              <a:defRPr>
                <a:solidFill>
                  <a:srgbClr val="7F7F7F"/>
                </a:solidFill>
              </a:defRPr>
            </a:lvl1pPr>
            <a:lvl2pPr>
              <a:buClr>
                <a:schemeClr val="tx2">
                  <a:lumMod val="50000"/>
                  <a:lumOff val="50000"/>
                </a:schemeClr>
              </a:buClr>
              <a:defRPr>
                <a:solidFill>
                  <a:srgbClr val="7F7F7F"/>
                </a:solidFill>
              </a:defRPr>
            </a:lvl2pPr>
            <a:lvl3pPr marL="557784">
              <a:buClr>
                <a:schemeClr val="tx2">
                  <a:lumMod val="50000"/>
                  <a:lumOff val="50000"/>
                </a:schemeClr>
              </a:buClr>
              <a:defRPr>
                <a:solidFill>
                  <a:srgbClr val="7F7F7F"/>
                </a:solidFill>
              </a:defRPr>
            </a:lvl3pPr>
            <a:lvl4pPr>
              <a:buClr>
                <a:schemeClr val="tx2">
                  <a:lumMod val="50000"/>
                  <a:lumOff val="50000"/>
                </a:schemeClr>
              </a:buClr>
              <a:defRPr>
                <a:solidFill>
                  <a:srgbClr val="7F7F7F"/>
                </a:solidFill>
              </a:defRPr>
            </a:lvl4pPr>
            <a:lvl5pPr>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4"/>
          </p:nvPr>
        </p:nvSpPr>
        <p:spPr>
          <a:xfrm>
            <a:off x="356934" y="1025408"/>
            <a:ext cx="8435473" cy="517408"/>
          </a:xfrm>
        </p:spPr>
        <p:txBody>
          <a:bodyPr>
            <a:normAutofit/>
          </a:bodyPr>
          <a:lstStyle>
            <a:lvl1pPr algn="l">
              <a:lnSpc>
                <a:spcPct val="100000"/>
              </a:lnSpc>
              <a:spcBef>
                <a:spcPts val="0"/>
              </a:spcBef>
              <a:defRPr sz="1600" b="0" cap="none" baseline="0">
                <a:solidFill>
                  <a:schemeClr val="tx1"/>
                </a:solidFill>
              </a:defRPr>
            </a:lvl1pPr>
            <a:lvl2pPr>
              <a:defRPr sz="1600" cap="all">
                <a:solidFill>
                  <a:schemeClr val="tx2">
                    <a:lumMod val="50000"/>
                    <a:lumOff val="50000"/>
                  </a:schemeClr>
                </a:solidFill>
              </a:defRPr>
            </a:lvl2pPr>
            <a:lvl3pPr>
              <a:defRPr sz="1600" cap="all">
                <a:solidFill>
                  <a:schemeClr val="tx2">
                    <a:lumMod val="50000"/>
                    <a:lumOff val="50000"/>
                  </a:schemeClr>
                </a:solidFill>
              </a:defRPr>
            </a:lvl3pPr>
            <a:lvl4pPr>
              <a:defRPr sz="1600" cap="all">
                <a:solidFill>
                  <a:schemeClr val="tx2">
                    <a:lumMod val="50000"/>
                    <a:lumOff val="50000"/>
                  </a:schemeClr>
                </a:solidFill>
              </a:defRPr>
            </a:lvl4pPr>
            <a:lvl5pPr>
              <a:defRPr sz="1600" cap="all">
                <a:solidFill>
                  <a:schemeClr val="tx2">
                    <a:lumMod val="50000"/>
                    <a:lumOff val="50000"/>
                  </a:schemeClr>
                </a:solidFill>
              </a:defRPr>
            </a:lvl5pPr>
          </a:lstStyle>
          <a:p>
            <a:pPr lvl="0"/>
            <a:r>
              <a:rPr lang="en-US"/>
              <a:t>Click to edit Master text styles</a:t>
            </a:r>
          </a:p>
        </p:txBody>
      </p:sp>
      <p:sp>
        <p:nvSpPr>
          <p:cNvPr id="8" name="Footer Placeholder 1"/>
          <p:cNvSpPr>
            <a:spLocks noGrp="1"/>
          </p:cNvSpPr>
          <p:nvPr>
            <p:ph type="ftr" sz="quarter" idx="15"/>
          </p:nvPr>
        </p:nvSpPr>
        <p:spPr/>
        <p:txBody>
          <a:bodyPr/>
          <a:lstStyle>
            <a:lvl1pPr>
              <a:defRPr/>
            </a:lvl1pPr>
          </a:lstStyle>
          <a:p>
            <a:pPr>
              <a:defRPr/>
            </a:pPr>
            <a:r>
              <a:rPr lang="en-US" dirty="0"/>
              <a:t>Presentation Title</a:t>
            </a:r>
          </a:p>
        </p:txBody>
      </p:sp>
      <p:sp>
        <p:nvSpPr>
          <p:cNvPr id="9" name="Slide Number Placeholder 2"/>
          <p:cNvSpPr>
            <a:spLocks noGrp="1"/>
          </p:cNvSpPr>
          <p:nvPr>
            <p:ph type="sldNum" sz="quarter" idx="16"/>
          </p:nvPr>
        </p:nvSpPr>
        <p:spPr/>
        <p:txBody>
          <a:bodyPr/>
          <a:lstStyle>
            <a:lvl1pPr>
              <a:defRPr smtClean="0"/>
            </a:lvl1pPr>
          </a:lstStyle>
          <a:p>
            <a:pPr>
              <a:defRPr/>
            </a:pPr>
            <a:fld id="{7926DC2F-DE00-4FC7-9D7F-8B4408EEE110}" type="slidenum">
              <a:rPr lang="en-US"/>
              <a:pPr>
                <a:defRPr/>
              </a:pPr>
              <a:t>‹#›</a:t>
            </a:fld>
            <a:endParaRPr lang="en-US" dirty="0"/>
          </a:p>
        </p:txBody>
      </p:sp>
    </p:spTree>
    <p:extLst>
      <p:ext uri="{BB962C8B-B14F-4D97-AF65-F5344CB8AC3E}">
        <p14:creationId xmlns:p14="http://schemas.microsoft.com/office/powerpoint/2010/main" val="2075244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ft Tit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6934" y="997858"/>
            <a:ext cx="3010890" cy="4924960"/>
          </a:xfrm>
        </p:spPr>
        <p:txBody>
          <a:bodyPr anchor="ctr"/>
          <a:lstStyle>
            <a:lvl1pPr algn="l">
              <a:defRPr sz="2400" b="0" i="0" cap="all" baseline="0">
                <a:solidFill>
                  <a:schemeClr val="tx1"/>
                </a:solidFill>
                <a:latin typeface="+mn-lt"/>
                <a:cs typeface="Andes ExtraLight"/>
              </a:defRPr>
            </a:lvl1pPr>
            <a:lvl2pPr algn="l">
              <a:defRPr sz="2400" b="0" i="0" cap="all">
                <a:solidFill>
                  <a:schemeClr val="tx2">
                    <a:lumMod val="50000"/>
                    <a:lumOff val="50000"/>
                  </a:schemeClr>
                </a:solidFill>
                <a:latin typeface="+mn-lt"/>
                <a:cs typeface="Andes ExtraLight"/>
              </a:defRPr>
            </a:lvl2pPr>
            <a:lvl3pPr algn="l">
              <a:defRPr sz="2400" b="0" i="0" cap="all">
                <a:solidFill>
                  <a:schemeClr val="tx2">
                    <a:lumMod val="50000"/>
                    <a:lumOff val="50000"/>
                  </a:schemeClr>
                </a:solidFill>
                <a:latin typeface="+mn-lt"/>
                <a:cs typeface="Andes ExtraLight"/>
              </a:defRPr>
            </a:lvl3pPr>
            <a:lvl4pPr algn="l">
              <a:defRPr sz="2400" b="0" i="0" cap="all">
                <a:solidFill>
                  <a:schemeClr val="tx2">
                    <a:lumMod val="50000"/>
                    <a:lumOff val="50000"/>
                  </a:schemeClr>
                </a:solidFill>
                <a:latin typeface="+mn-lt"/>
                <a:cs typeface="Andes ExtraLight"/>
              </a:defRPr>
            </a:lvl4pPr>
            <a:lvl5pPr algn="l">
              <a:defRPr sz="2400" b="0" i="0" cap="all">
                <a:solidFill>
                  <a:schemeClr val="tx2">
                    <a:lumMod val="50000"/>
                    <a:lumOff val="50000"/>
                  </a:schemeClr>
                </a:solidFill>
                <a:latin typeface="+mn-lt"/>
                <a:cs typeface="Andes ExtraLight"/>
              </a:defRPr>
            </a:lvl5pPr>
            <a:lvl6pPr>
              <a:defRPr sz="1800"/>
            </a:lvl6pPr>
            <a:lvl7pPr>
              <a:defRPr sz="1800"/>
            </a:lvl7pPr>
            <a:lvl8pPr>
              <a:defRPr sz="1800"/>
            </a:lvl8pPr>
            <a:lvl9pPr>
              <a:defRPr sz="1800"/>
            </a:lvl9pPr>
          </a:lstStyle>
          <a:p>
            <a:pPr lvl="0"/>
            <a:r>
              <a:rPr lang="en-US"/>
              <a:t>Click to edit Master text styles</a:t>
            </a:r>
          </a:p>
        </p:txBody>
      </p:sp>
      <p:sp>
        <p:nvSpPr>
          <p:cNvPr id="4" name="Content Placeholder 3"/>
          <p:cNvSpPr>
            <a:spLocks noGrp="1"/>
          </p:cNvSpPr>
          <p:nvPr>
            <p:ph sz="half" idx="2"/>
          </p:nvPr>
        </p:nvSpPr>
        <p:spPr>
          <a:xfrm>
            <a:off x="3683000" y="983838"/>
            <a:ext cx="5207000" cy="4904344"/>
          </a:xfrm>
        </p:spPr>
        <p:txBody>
          <a:bodyPr anchor="ct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3"/>
          <p:cNvSpPr>
            <a:spLocks noGrp="1"/>
          </p:cNvSpPr>
          <p:nvPr>
            <p:ph type="sldNum" sz="quarter" idx="10"/>
          </p:nvPr>
        </p:nvSpPr>
        <p:spPr/>
        <p:txBody>
          <a:bodyPr/>
          <a:lstStyle>
            <a:lvl1pPr>
              <a:defRPr/>
            </a:lvl1pPr>
          </a:lstStyle>
          <a:p>
            <a:pPr>
              <a:defRPr/>
            </a:pPr>
            <a:fld id="{B7E3858F-ED92-4D33-9105-3DC65086BBDB}" type="slidenum">
              <a:rPr lang="en-US"/>
              <a:pPr>
                <a:defRPr/>
              </a:pPr>
              <a:t>‹#›</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Presentation Title</a:t>
            </a:r>
          </a:p>
        </p:txBody>
      </p:sp>
    </p:spTree>
    <p:extLst>
      <p:ext uri="{BB962C8B-B14F-4D97-AF65-F5344CB8AC3E}">
        <p14:creationId xmlns:p14="http://schemas.microsoft.com/office/powerpoint/2010/main" val="908801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p Title">
    <p:spTree>
      <p:nvGrpSpPr>
        <p:cNvPr id="1" name=""/>
        <p:cNvGrpSpPr/>
        <p:nvPr/>
      </p:nvGrpSpPr>
      <p:grpSpPr>
        <a:xfrm>
          <a:off x="0" y="0"/>
          <a:ext cx="0" cy="0"/>
          <a:chOff x="0" y="0"/>
          <a:chExt cx="0" cy="0"/>
        </a:xfrm>
      </p:grpSpPr>
      <p:sp>
        <p:nvSpPr>
          <p:cNvPr id="2" name="Title 1"/>
          <p:cNvSpPr>
            <a:spLocks noGrp="1"/>
          </p:cNvSpPr>
          <p:nvPr>
            <p:ph type="title"/>
          </p:nvPr>
        </p:nvSpPr>
        <p:spPr>
          <a:xfrm>
            <a:off x="356933" y="288636"/>
            <a:ext cx="8533067" cy="461819"/>
          </a:xfrm>
        </p:spPr>
        <p:txBody>
          <a:bodyPr anchor="b"/>
          <a:lstStyle>
            <a:lvl1pPr>
              <a:defRPr sz="2200" b="0" i="0" baseline="0">
                <a:solidFill>
                  <a:srgbClr val="021F43"/>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3683000" y="983838"/>
            <a:ext cx="5207000" cy="4904344"/>
          </a:xfrm>
        </p:spPr>
        <p:txBody>
          <a:bodyPr anchor="ct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3"/>
          <p:cNvSpPr>
            <a:spLocks noGrp="1"/>
          </p:cNvSpPr>
          <p:nvPr>
            <p:ph type="sldNum" sz="quarter" idx="10"/>
          </p:nvPr>
        </p:nvSpPr>
        <p:spPr/>
        <p:txBody>
          <a:bodyPr/>
          <a:lstStyle>
            <a:lvl1pPr>
              <a:defRPr/>
            </a:lvl1pPr>
          </a:lstStyle>
          <a:p>
            <a:pPr>
              <a:defRPr/>
            </a:pPr>
            <a:fld id="{273D2DC5-F85F-49BE-B09F-1599040791FF}" type="slidenum">
              <a:rPr lang="en-US"/>
              <a:pPr>
                <a:defRPr/>
              </a:pPr>
              <a:t>‹#›</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Presentation Title</a:t>
            </a:r>
          </a:p>
        </p:txBody>
      </p:sp>
    </p:spTree>
    <p:extLst>
      <p:ext uri="{BB962C8B-B14F-4D97-AF65-F5344CB8AC3E}">
        <p14:creationId xmlns:p14="http://schemas.microsoft.com/office/powerpoint/2010/main" val="3034506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ragraph with Graphic Element">
    <p:spTree>
      <p:nvGrpSpPr>
        <p:cNvPr id="1" name=""/>
        <p:cNvGrpSpPr/>
        <p:nvPr/>
      </p:nvGrpSpPr>
      <p:grpSpPr>
        <a:xfrm>
          <a:off x="0" y="0"/>
          <a:ext cx="0" cy="0"/>
          <a:chOff x="0" y="0"/>
          <a:chExt cx="0" cy="0"/>
        </a:xfrm>
      </p:grpSpPr>
      <p:sp>
        <p:nvSpPr>
          <p:cNvPr id="2" name="Title 1"/>
          <p:cNvSpPr>
            <a:spLocks noGrp="1"/>
          </p:cNvSpPr>
          <p:nvPr>
            <p:ph type="title"/>
          </p:nvPr>
        </p:nvSpPr>
        <p:spPr>
          <a:xfrm>
            <a:off x="320842" y="288636"/>
            <a:ext cx="8569158" cy="461819"/>
          </a:xfrm>
        </p:spPr>
        <p:txBody>
          <a:bodyPr anchor="b"/>
          <a:lstStyle>
            <a:lvl1pPr>
              <a:defRPr sz="2200" b="0" i="0" cap="none" baseline="0">
                <a:solidFill>
                  <a:srgbClr val="021F43"/>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3622841" y="1443789"/>
            <a:ext cx="5307263" cy="4545263"/>
          </a:xfrm>
        </p:spPr>
        <p:txBody>
          <a:bodyP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3"/>
          </p:nvPr>
        </p:nvSpPr>
        <p:spPr>
          <a:xfrm>
            <a:off x="321093" y="1003049"/>
            <a:ext cx="3087853" cy="4972050"/>
          </a:xfrm>
        </p:spPr>
        <p:txBody>
          <a:bodyPr rIns="182880" anchor="ctr"/>
          <a:lstStyle>
            <a:lvl1pPr>
              <a:defRPr sz="1600" baseline="0"/>
            </a:lvl1pPr>
          </a:lstStyle>
          <a:p>
            <a:pPr lvl="0"/>
            <a:r>
              <a:rPr lang="en-US"/>
              <a:t>Click to edit Master text styles</a:t>
            </a:r>
          </a:p>
        </p:txBody>
      </p:sp>
      <p:sp>
        <p:nvSpPr>
          <p:cNvPr id="12" name="Text Placeholder 11"/>
          <p:cNvSpPr>
            <a:spLocks noGrp="1"/>
          </p:cNvSpPr>
          <p:nvPr>
            <p:ph type="body" sz="quarter" idx="14"/>
          </p:nvPr>
        </p:nvSpPr>
        <p:spPr>
          <a:xfrm>
            <a:off x="3622675" y="976312"/>
            <a:ext cx="5294062" cy="414003"/>
          </a:xfrm>
        </p:spPr>
        <p:txBody>
          <a:bodyPr/>
          <a:lstStyle>
            <a:lvl1pPr algn="ctr">
              <a:defRPr sz="1600" b="0" cap="all"/>
            </a:lvl1pPr>
          </a:lstStyle>
          <a:p>
            <a:pPr lvl="0"/>
            <a:r>
              <a:rPr lang="en-US"/>
              <a:t>Click to edit Master text styles</a:t>
            </a:r>
          </a:p>
        </p:txBody>
      </p:sp>
      <p:sp>
        <p:nvSpPr>
          <p:cNvPr id="7" name="Slide Number Placeholder 3"/>
          <p:cNvSpPr>
            <a:spLocks noGrp="1"/>
          </p:cNvSpPr>
          <p:nvPr>
            <p:ph type="sldNum" sz="quarter" idx="15"/>
          </p:nvPr>
        </p:nvSpPr>
        <p:spPr/>
        <p:txBody>
          <a:bodyPr/>
          <a:lstStyle>
            <a:lvl1pPr>
              <a:defRPr/>
            </a:lvl1pPr>
          </a:lstStyle>
          <a:p>
            <a:pPr>
              <a:defRPr/>
            </a:pPr>
            <a:fld id="{A9A3D671-EFFE-40AD-B1E0-E733AD695BD7}" type="slidenum">
              <a:rPr lang="en-US"/>
              <a:pPr>
                <a:defRPr/>
              </a:pPr>
              <a:t>‹#›</a:t>
            </a:fld>
            <a:endParaRPr lang="en-US" dirty="0"/>
          </a:p>
        </p:txBody>
      </p:sp>
      <p:sp>
        <p:nvSpPr>
          <p:cNvPr id="8" name="Footer Placeholder 4"/>
          <p:cNvSpPr>
            <a:spLocks noGrp="1"/>
          </p:cNvSpPr>
          <p:nvPr>
            <p:ph type="ftr" sz="quarter" idx="16"/>
          </p:nvPr>
        </p:nvSpPr>
        <p:spPr/>
        <p:txBody>
          <a:bodyPr/>
          <a:lstStyle>
            <a:lvl1pPr>
              <a:defRPr/>
            </a:lvl1pPr>
          </a:lstStyle>
          <a:p>
            <a:pPr>
              <a:defRPr/>
            </a:pPr>
            <a:r>
              <a:rPr lang="en-US" dirty="0"/>
              <a:t>Presentation Title</a:t>
            </a:r>
          </a:p>
        </p:txBody>
      </p:sp>
    </p:spTree>
    <p:extLst>
      <p:ext uri="{BB962C8B-B14F-4D97-AF65-F5344CB8AC3E}">
        <p14:creationId xmlns:p14="http://schemas.microsoft.com/office/powerpoint/2010/main" val="32692796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bwMode="auto">
          <a:xfrm>
            <a:off x="685800" y="871538"/>
            <a:ext cx="7772400" cy="563562"/>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p:cNvSpPr>
            <a:spLocks noGrp="1"/>
          </p:cNvSpPr>
          <p:nvPr>
            <p:ph type="ftr" sz="quarter" idx="3"/>
          </p:nvPr>
        </p:nvSpPr>
        <p:spPr>
          <a:xfrm>
            <a:off x="2847975" y="6356350"/>
            <a:ext cx="5600700" cy="328613"/>
          </a:xfrm>
          <a:prstGeom prst="rect">
            <a:avLst/>
          </a:prstGeom>
        </p:spPr>
        <p:txBody>
          <a:bodyPr vert="horz" lIns="0" tIns="0" rIns="91440" bIns="0" rtlCol="0" anchor="b">
            <a:normAutofit/>
          </a:bodyPr>
          <a:lstStyle>
            <a:lvl1pPr algn="r">
              <a:defRPr sz="1400" b="0">
                <a:solidFill>
                  <a:schemeClr val="tx1">
                    <a:tint val="75000"/>
                  </a:schemeClr>
                </a:solidFill>
                <a:latin typeface="+mn-lt"/>
                <a:ea typeface="+mn-ea"/>
                <a:cs typeface="Times New Roman" pitchFamily="18" charset="0"/>
              </a:defRPr>
            </a:lvl1pPr>
          </a:lstStyle>
          <a:p>
            <a:pPr>
              <a:defRPr/>
            </a:pPr>
            <a:r>
              <a:rPr lang="en-US" dirty="0"/>
              <a:t>Presentation Title</a:t>
            </a:r>
          </a:p>
        </p:txBody>
      </p:sp>
      <p:sp>
        <p:nvSpPr>
          <p:cNvPr id="5" name="Date Placeholder 4"/>
          <p:cNvSpPr>
            <a:spLocks noGrp="1"/>
          </p:cNvSpPr>
          <p:nvPr>
            <p:ph type="dt" sz="half" idx="2"/>
          </p:nvPr>
        </p:nvSpPr>
        <p:spPr>
          <a:xfrm>
            <a:off x="684213" y="6329363"/>
            <a:ext cx="2133600" cy="365125"/>
          </a:xfrm>
          <a:prstGeom prst="rect">
            <a:avLst/>
          </a:prstGeom>
        </p:spPr>
        <p:txBody>
          <a:bodyPr vert="horz" lIns="0" tIns="0" rIns="91440" bIns="0" rtlCol="0" anchor="b">
            <a:normAutofit/>
          </a:bodyPr>
          <a:lstStyle>
            <a:lvl1pPr algn="l">
              <a:defRPr sz="1400" b="0">
                <a:solidFill>
                  <a:schemeClr val="tx1">
                    <a:tint val="75000"/>
                  </a:schemeClr>
                </a:solidFill>
                <a:latin typeface="+mn-lt"/>
                <a:ea typeface="+mn-ea"/>
                <a:cs typeface="Times New Roman" pitchFamily="18" charset="0"/>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5372" r:id="rId1"/>
    <p:sldLayoutId id="2147485373" r:id="rId2"/>
    <p:sldLayoutId id="2147485374" r:id="rId3"/>
  </p:sldLayoutIdLst>
  <p:hf hdr="0" ftr="0" dt="0"/>
  <p:txStyles>
    <p:titleStyle>
      <a:lvl1pPr algn="l" rtl="0" eaLnBrk="1" fontAlgn="base" hangingPunct="1">
        <a:spcBef>
          <a:spcPct val="0"/>
        </a:spcBef>
        <a:spcAft>
          <a:spcPct val="0"/>
        </a:spcAft>
        <a:defRPr sz="2600" cap="all">
          <a:solidFill>
            <a:schemeClr val="tx1"/>
          </a:solidFill>
          <a:latin typeface="+mj-lt"/>
          <a:ea typeface="MS PGothic" pitchFamily="34" charset="-128"/>
          <a:cs typeface="+mj-cs"/>
        </a:defRPr>
      </a:lvl1pPr>
      <a:lvl2pPr algn="l" rtl="0" eaLnBrk="1" fontAlgn="base" hangingPunct="1">
        <a:spcBef>
          <a:spcPct val="0"/>
        </a:spcBef>
        <a:spcAft>
          <a:spcPct val="0"/>
        </a:spcAft>
        <a:defRPr sz="2600">
          <a:solidFill>
            <a:schemeClr val="tx1"/>
          </a:solidFill>
          <a:latin typeface="Arial Bold" charset="0"/>
          <a:ea typeface="MS PGothic" pitchFamily="34" charset="-128"/>
        </a:defRPr>
      </a:lvl2pPr>
      <a:lvl3pPr algn="l" rtl="0" eaLnBrk="1" fontAlgn="base" hangingPunct="1">
        <a:spcBef>
          <a:spcPct val="0"/>
        </a:spcBef>
        <a:spcAft>
          <a:spcPct val="0"/>
        </a:spcAft>
        <a:defRPr sz="2600">
          <a:solidFill>
            <a:schemeClr val="tx1"/>
          </a:solidFill>
          <a:latin typeface="Arial Bold" charset="0"/>
          <a:ea typeface="MS PGothic" pitchFamily="34" charset="-128"/>
        </a:defRPr>
      </a:lvl3pPr>
      <a:lvl4pPr algn="l" rtl="0" eaLnBrk="1" fontAlgn="base" hangingPunct="1">
        <a:spcBef>
          <a:spcPct val="0"/>
        </a:spcBef>
        <a:spcAft>
          <a:spcPct val="0"/>
        </a:spcAft>
        <a:defRPr sz="2600">
          <a:solidFill>
            <a:schemeClr val="tx1"/>
          </a:solidFill>
          <a:latin typeface="Arial Bold" charset="0"/>
          <a:ea typeface="MS PGothic" pitchFamily="34" charset="-128"/>
        </a:defRPr>
      </a:lvl4pPr>
      <a:lvl5pPr algn="l" rtl="0" eaLnBrk="1" fontAlgn="base" hangingPunct="1">
        <a:spcBef>
          <a:spcPct val="0"/>
        </a:spcBef>
        <a:spcAft>
          <a:spcPct val="0"/>
        </a:spcAft>
        <a:defRPr sz="2600">
          <a:solidFill>
            <a:schemeClr val="tx1"/>
          </a:solidFill>
          <a:latin typeface="Arial Bold" charset="0"/>
          <a:ea typeface="MS PGothic" pitchFamily="34" charset="-128"/>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p:titleStyle>
    <p:bodyStyle>
      <a:lvl1pPr marL="342900" indent="-342900" algn="l" rtl="0" eaLnBrk="1" fontAlgn="base" hangingPunct="1">
        <a:lnSpc>
          <a:spcPct val="115000"/>
        </a:lnSpc>
        <a:spcBef>
          <a:spcPct val="20000"/>
        </a:spcBef>
        <a:spcAft>
          <a:spcPct val="0"/>
        </a:spcAft>
        <a:buClr>
          <a:srgbClr val="00783C"/>
        </a:buClr>
        <a:defRPr>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lr>
          <a:srgbClr val="00783C"/>
        </a:buClr>
        <a:buFont typeface="Wingdings" pitchFamily="2" charset="2"/>
        <a:defRPr>
          <a:solidFill>
            <a:schemeClr val="tx1"/>
          </a:solidFill>
          <a:latin typeface="+mn-lt"/>
          <a:ea typeface="MS PGothic" pitchFamily="34" charset="-128"/>
        </a:defRPr>
      </a:lvl2pPr>
      <a:lvl3pPr marL="4763" indent="909638" algn="l" rtl="0" eaLnBrk="1" fontAlgn="base" hangingPunct="1">
        <a:spcBef>
          <a:spcPct val="20000"/>
        </a:spcBef>
        <a:spcAft>
          <a:spcPct val="0"/>
        </a:spcAft>
        <a:buClr>
          <a:srgbClr val="00783C"/>
        </a:buClr>
        <a:defRPr>
          <a:solidFill>
            <a:schemeClr val="tx1"/>
          </a:solidFill>
          <a:latin typeface="+mn-lt"/>
          <a:ea typeface="MS PGothic" pitchFamily="34" charset="-128"/>
        </a:defRPr>
      </a:lvl3pPr>
      <a:lvl4pPr marL="16002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4pPr>
      <a:lvl5pPr marL="20574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Freeform 84"/>
          <p:cNvSpPr>
            <a:spLocks/>
          </p:cNvSpPr>
          <p:nvPr/>
        </p:nvSpPr>
        <p:spPr bwMode="auto">
          <a:xfrm flipH="1">
            <a:off x="8189913" y="6323013"/>
            <a:ext cx="349250" cy="534987"/>
          </a:xfrm>
          <a:custGeom>
            <a:avLst/>
            <a:gdLst>
              <a:gd name="T0" fmla="*/ 0 w 638"/>
              <a:gd name="T1" fmla="*/ 0 h 1194"/>
              <a:gd name="T2" fmla="*/ 20802 w 638"/>
              <a:gd name="T3" fmla="*/ 49287 h 1194"/>
              <a:gd name="T4" fmla="*/ 42698 w 638"/>
              <a:gd name="T5" fmla="*/ 96782 h 1194"/>
              <a:gd name="T6" fmla="*/ 58026 w 638"/>
              <a:gd name="T7" fmla="*/ 136211 h 1194"/>
              <a:gd name="T8" fmla="*/ 74448 w 638"/>
              <a:gd name="T9" fmla="*/ 178329 h 1194"/>
              <a:gd name="T10" fmla="*/ 89776 w 638"/>
              <a:gd name="T11" fmla="*/ 226720 h 1194"/>
              <a:gd name="T12" fmla="*/ 112767 w 638"/>
              <a:gd name="T13" fmla="*/ 301098 h 1194"/>
              <a:gd name="T14" fmla="*/ 129190 w 638"/>
              <a:gd name="T15" fmla="*/ 353073 h 1194"/>
              <a:gd name="T16" fmla="*/ 148897 w 638"/>
              <a:gd name="T17" fmla="*/ 443582 h 1194"/>
              <a:gd name="T18" fmla="*/ 156560 w 638"/>
              <a:gd name="T19" fmla="*/ 486596 h 1194"/>
              <a:gd name="T20" fmla="*/ 165319 w 638"/>
              <a:gd name="T21" fmla="*/ 534987 h 1194"/>
              <a:gd name="T22" fmla="*/ 349250 w 638"/>
              <a:gd name="T23" fmla="*/ 534987 h 1194"/>
              <a:gd name="T24" fmla="*/ 341586 w 638"/>
              <a:gd name="T25" fmla="*/ 511688 h 1194"/>
              <a:gd name="T26" fmla="*/ 327353 w 638"/>
              <a:gd name="T27" fmla="*/ 474947 h 1194"/>
              <a:gd name="T28" fmla="*/ 313121 w 638"/>
              <a:gd name="T29" fmla="*/ 439102 h 1194"/>
              <a:gd name="T30" fmla="*/ 299983 w 638"/>
              <a:gd name="T31" fmla="*/ 408633 h 1194"/>
              <a:gd name="T32" fmla="*/ 270422 w 638"/>
              <a:gd name="T33" fmla="*/ 351281 h 1194"/>
              <a:gd name="T34" fmla="*/ 249621 w 638"/>
              <a:gd name="T35" fmla="*/ 312748 h 1194"/>
              <a:gd name="T36" fmla="*/ 232103 w 638"/>
              <a:gd name="T37" fmla="*/ 280487 h 1194"/>
              <a:gd name="T38" fmla="*/ 206922 w 638"/>
              <a:gd name="T39" fmla="*/ 238369 h 1194"/>
              <a:gd name="T40" fmla="*/ 186121 w 638"/>
              <a:gd name="T41" fmla="*/ 210590 h 1194"/>
              <a:gd name="T42" fmla="*/ 167509 w 638"/>
              <a:gd name="T43" fmla="*/ 185498 h 1194"/>
              <a:gd name="T44" fmla="*/ 146707 w 638"/>
              <a:gd name="T45" fmla="*/ 153237 h 1194"/>
              <a:gd name="T46" fmla="*/ 124810 w 638"/>
              <a:gd name="T47" fmla="*/ 128146 h 1194"/>
              <a:gd name="T48" fmla="*/ 95250 w 638"/>
              <a:gd name="T49" fmla="*/ 94093 h 1194"/>
              <a:gd name="T50" fmla="*/ 66784 w 638"/>
              <a:gd name="T51" fmla="*/ 62729 h 1194"/>
              <a:gd name="T52" fmla="*/ 31750 w 638"/>
              <a:gd name="T53" fmla="*/ 23299 h 1194"/>
              <a:gd name="T54" fmla="*/ 16422 w 638"/>
              <a:gd name="T55" fmla="*/ 8961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dirty="0"/>
          </a:p>
        </p:txBody>
      </p:sp>
      <p:sp>
        <p:nvSpPr>
          <p:cNvPr id="2051" name="Freeform 85"/>
          <p:cNvSpPr>
            <a:spLocks/>
          </p:cNvSpPr>
          <p:nvPr/>
        </p:nvSpPr>
        <p:spPr bwMode="auto">
          <a:xfrm flipH="1">
            <a:off x="8545513" y="6146800"/>
            <a:ext cx="246062" cy="165100"/>
          </a:xfrm>
          <a:custGeom>
            <a:avLst/>
            <a:gdLst>
              <a:gd name="T0" fmla="*/ 246062 w 448"/>
              <a:gd name="T1" fmla="*/ 165100 h 372"/>
              <a:gd name="T2" fmla="*/ 213107 w 448"/>
              <a:gd name="T3" fmla="*/ 134033 h 372"/>
              <a:gd name="T4" fmla="*/ 153789 w 448"/>
              <a:gd name="T5" fmla="*/ 92314 h 372"/>
              <a:gd name="T6" fmla="*/ 115342 w 448"/>
              <a:gd name="T7" fmla="*/ 63022 h 372"/>
              <a:gd name="T8" fmla="*/ 76894 w 448"/>
              <a:gd name="T9" fmla="*/ 41719 h 372"/>
              <a:gd name="T10" fmla="*/ 35152 w 448"/>
              <a:gd name="T11" fmla="*/ 19528 h 372"/>
              <a:gd name="T12" fmla="*/ 0 w 448"/>
              <a:gd name="T13" fmla="*/ 0 h 372"/>
              <a:gd name="T14" fmla="*/ 153789 w 448"/>
              <a:gd name="T15" fmla="*/ 0 h 372"/>
              <a:gd name="T16" fmla="*/ 164774 w 448"/>
              <a:gd name="T17" fmla="*/ 15977 h 372"/>
              <a:gd name="T18" fmla="*/ 177956 w 448"/>
              <a:gd name="T19" fmla="*/ 36393 h 372"/>
              <a:gd name="T20" fmla="*/ 190039 w 448"/>
              <a:gd name="T21" fmla="*/ 59472 h 372"/>
              <a:gd name="T22" fmla="*/ 207615 w 448"/>
              <a:gd name="T23" fmla="*/ 91426 h 372"/>
              <a:gd name="T24" fmla="*/ 224092 w 448"/>
              <a:gd name="T25" fmla="*/ 117168 h 372"/>
              <a:gd name="T26" fmla="*/ 238373 w 448"/>
              <a:gd name="T27" fmla="*/ 148235 h 372"/>
              <a:gd name="T28" fmla="*/ 246062 w 448"/>
              <a:gd name="T29" fmla="*/ 165100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dirty="0"/>
          </a:p>
        </p:txBody>
      </p:sp>
      <p:sp>
        <p:nvSpPr>
          <p:cNvPr id="1032" name="Rectangle 2"/>
          <p:cNvSpPr>
            <a:spLocks noGrp="1" noChangeArrowheads="1"/>
          </p:cNvSpPr>
          <p:nvPr>
            <p:ph type="title"/>
          </p:nvPr>
        </p:nvSpPr>
        <p:spPr bwMode="auto">
          <a:xfrm>
            <a:off x="357188" y="301625"/>
            <a:ext cx="8461375" cy="1208088"/>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Paragraph content</a:t>
            </a:r>
          </a:p>
          <a:p>
            <a:pPr lvl="1"/>
            <a:r>
              <a:rPr lang="en-US" dirty="0"/>
              <a:t>Bullets</a:t>
            </a:r>
          </a:p>
          <a:p>
            <a:pPr lvl="5"/>
            <a:r>
              <a:rPr lang="en-US" dirty="0"/>
              <a:t>Bullets</a:t>
            </a:r>
          </a:p>
          <a:p>
            <a:pPr lvl="3"/>
            <a:r>
              <a:rPr lang="en-US" dirty="0"/>
              <a:t>Bullets</a:t>
            </a:r>
          </a:p>
          <a:p>
            <a:pPr lvl="4"/>
            <a:r>
              <a:rPr lang="en-US" dirty="0"/>
              <a:t>Bullets</a:t>
            </a:r>
          </a:p>
        </p:txBody>
      </p:sp>
      <p:sp>
        <p:nvSpPr>
          <p:cNvPr id="2054"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defRPr/>
            </a:pPr>
            <a:endParaRPr lang="en-US" dirty="0"/>
          </a:p>
        </p:txBody>
      </p:sp>
      <p:sp>
        <p:nvSpPr>
          <p:cNvPr id="4" name="Slide Number Placeholder 3"/>
          <p:cNvSpPr>
            <a:spLocks noGrp="1"/>
          </p:cNvSpPr>
          <p:nvPr>
            <p:ph type="sldNum" sz="quarter" idx="4"/>
          </p:nvPr>
        </p:nvSpPr>
        <p:spPr>
          <a:xfrm>
            <a:off x="360363" y="6356350"/>
            <a:ext cx="317500" cy="365125"/>
          </a:xfrm>
          <a:prstGeom prst="rect">
            <a:avLst/>
          </a:prstGeom>
        </p:spPr>
        <p:txBody>
          <a:bodyPr vert="horz" wrap="square" lIns="0" tIns="0" rIns="0" bIns="0" numCol="1" anchor="ctr" anchorCtr="0" compatLnSpc="1">
            <a:prstTxWarp prst="textNoShape">
              <a:avLst/>
            </a:prstTxWarp>
            <a:normAutofit/>
          </a:bodyPr>
          <a:lstStyle>
            <a:lvl1pPr>
              <a:defRPr sz="1100" b="0" smtClean="0">
                <a:solidFill>
                  <a:srgbClr val="595959"/>
                </a:solidFill>
                <a:latin typeface="Arial" pitchFamily="34" charset="0"/>
              </a:defRPr>
            </a:lvl1pPr>
          </a:lstStyle>
          <a:p>
            <a:pPr>
              <a:defRPr/>
            </a:pPr>
            <a:fld id="{E6392975-6173-47C2-92A5-F7E9C3AE4BAF}" type="slidenum">
              <a:rPr lang="en-US"/>
              <a:pPr>
                <a:defRPr/>
              </a:pPr>
              <a:t>‹#›</a:t>
            </a:fld>
            <a:endParaRPr lang="en-US" dirty="0"/>
          </a:p>
        </p:txBody>
      </p:sp>
      <p:sp>
        <p:nvSpPr>
          <p:cNvPr id="5" name="Footer Placeholder 4"/>
          <p:cNvSpPr>
            <a:spLocks noGrp="1"/>
          </p:cNvSpPr>
          <p:nvPr>
            <p:ph type="ftr" sz="quarter" idx="3"/>
          </p:nvPr>
        </p:nvSpPr>
        <p:spPr>
          <a:xfrm>
            <a:off x="741363" y="6356350"/>
            <a:ext cx="5915025" cy="365125"/>
          </a:xfrm>
          <a:prstGeom prst="rect">
            <a:avLst/>
          </a:prstGeom>
        </p:spPr>
        <p:txBody>
          <a:bodyPr vert="horz" lIns="0" tIns="0" rIns="0" bIns="0" rtlCol="0" anchor="ctr">
            <a:normAutofit/>
          </a:bodyPr>
          <a:lstStyle>
            <a:lvl1pPr algn="l">
              <a:defRPr sz="1100" b="0" baseline="0">
                <a:solidFill>
                  <a:schemeClr val="tx2">
                    <a:lumMod val="65000"/>
                    <a:lumOff val="35000"/>
                  </a:schemeClr>
                </a:solidFill>
                <a:latin typeface="+mn-lt"/>
                <a:ea typeface="+mn-ea"/>
                <a:cs typeface="Times New Roman" pitchFamily="18" charset="0"/>
              </a:defRPr>
            </a:lvl1pPr>
          </a:lstStyle>
          <a:p>
            <a:pPr>
              <a:defRPr/>
            </a:pPr>
            <a:r>
              <a:rPr lang="en-US" dirty="0"/>
              <a:t>Presentation Title</a:t>
            </a:r>
          </a:p>
        </p:txBody>
      </p:sp>
      <p:pic>
        <p:nvPicPr>
          <p:cNvPr id="2057" name="Picture 10"/>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884988" y="6305550"/>
            <a:ext cx="198278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75" r:id="rId1"/>
    <p:sldLayoutId id="2147485376" r:id="rId2"/>
    <p:sldLayoutId id="2147485377" r:id="rId3"/>
    <p:sldLayoutId id="2147485360" r:id="rId4"/>
    <p:sldLayoutId id="2147485361" r:id="rId5"/>
    <p:sldLayoutId id="2147485362" r:id="rId6"/>
    <p:sldLayoutId id="2147485363" r:id="rId7"/>
    <p:sldLayoutId id="2147485364" r:id="rId8"/>
    <p:sldLayoutId id="2147485365" r:id="rId9"/>
    <p:sldLayoutId id="2147485378" r:id="rId10"/>
    <p:sldLayoutId id="2147485366" r:id="rId11"/>
    <p:sldLayoutId id="2147485379" r:id="rId12"/>
    <p:sldLayoutId id="2147485367" r:id="rId13"/>
    <p:sldLayoutId id="2147485368" r:id="rId14"/>
    <p:sldLayoutId id="2147485369" r:id="rId15"/>
    <p:sldLayoutId id="2147485370" r:id="rId16"/>
    <p:sldLayoutId id="2147485380" r:id="rId17"/>
    <p:sldLayoutId id="2147485371" r:id="rId18"/>
  </p:sldLayoutIdLst>
  <p:hf hdr="0" ftr="0" dt="0"/>
  <p:txStyles>
    <p:titleStyle>
      <a:lvl1pPr algn="l" rtl="0" eaLnBrk="0" fontAlgn="base" hangingPunct="0">
        <a:spcBef>
          <a:spcPct val="0"/>
        </a:spcBef>
        <a:spcAft>
          <a:spcPct val="0"/>
        </a:spcAft>
        <a:buFont typeface="Arial" pitchFamily="34" charset="0"/>
        <a:defRPr sz="2200" cap="all">
          <a:solidFill>
            <a:srgbClr val="595959"/>
          </a:solidFill>
          <a:latin typeface="+mn-lt"/>
          <a:ea typeface="MS PGothic" pitchFamily="34" charset="-128"/>
          <a:cs typeface="Andes ExtraLight"/>
        </a:defRPr>
      </a:lvl1pPr>
      <a:lvl2pPr algn="l" rtl="0" eaLnBrk="0" fontAlgn="base" hangingPunct="0">
        <a:spcBef>
          <a:spcPct val="0"/>
        </a:spcBef>
        <a:spcAft>
          <a:spcPct val="0"/>
        </a:spcAft>
        <a:buFont typeface="Arial" pitchFamily="34" charset="0"/>
        <a:defRPr sz="2200">
          <a:solidFill>
            <a:srgbClr val="595959"/>
          </a:solidFill>
          <a:latin typeface="Arial" pitchFamily="34" charset="0"/>
          <a:ea typeface="MS PGothic" pitchFamily="34" charset="-128"/>
          <a:cs typeface="Andes ExtraLight" pitchFamily="50" charset="0"/>
        </a:defRPr>
      </a:lvl2pPr>
      <a:lvl3pPr algn="l" rtl="0" eaLnBrk="0" fontAlgn="base" hangingPunct="0">
        <a:spcBef>
          <a:spcPct val="0"/>
        </a:spcBef>
        <a:spcAft>
          <a:spcPct val="0"/>
        </a:spcAft>
        <a:buFont typeface="Arial" pitchFamily="34" charset="0"/>
        <a:defRPr sz="2200">
          <a:solidFill>
            <a:srgbClr val="595959"/>
          </a:solidFill>
          <a:latin typeface="Arial" pitchFamily="34" charset="0"/>
          <a:ea typeface="MS PGothic" pitchFamily="34" charset="-128"/>
          <a:cs typeface="Andes ExtraLight" pitchFamily="50" charset="0"/>
        </a:defRPr>
      </a:lvl3pPr>
      <a:lvl4pPr algn="l" rtl="0" eaLnBrk="0" fontAlgn="base" hangingPunct="0">
        <a:spcBef>
          <a:spcPct val="0"/>
        </a:spcBef>
        <a:spcAft>
          <a:spcPct val="0"/>
        </a:spcAft>
        <a:buFont typeface="Arial" pitchFamily="34" charset="0"/>
        <a:defRPr sz="2200">
          <a:solidFill>
            <a:srgbClr val="595959"/>
          </a:solidFill>
          <a:latin typeface="Arial" pitchFamily="34" charset="0"/>
          <a:ea typeface="MS PGothic" pitchFamily="34" charset="-128"/>
          <a:cs typeface="Andes ExtraLight" pitchFamily="50" charset="0"/>
        </a:defRPr>
      </a:lvl4pPr>
      <a:lvl5pPr algn="l" rtl="0" eaLnBrk="0" fontAlgn="base" hangingPunct="0">
        <a:spcBef>
          <a:spcPct val="0"/>
        </a:spcBef>
        <a:spcAft>
          <a:spcPct val="0"/>
        </a:spcAft>
        <a:buFont typeface="Arial" pitchFamily="34" charset="0"/>
        <a:defRPr sz="2200">
          <a:solidFill>
            <a:srgbClr val="595959"/>
          </a:solidFill>
          <a:latin typeface="Arial" pitchFamily="34"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342900" indent="-342900" algn="l" rtl="0" eaLnBrk="0" fontAlgn="base" hangingPunct="0">
        <a:lnSpc>
          <a:spcPct val="150000"/>
        </a:lnSpc>
        <a:spcBef>
          <a:spcPts val="1800"/>
        </a:spcBef>
        <a:spcAft>
          <a:spcPct val="0"/>
        </a:spcAft>
        <a:buClr>
          <a:srgbClr val="404040"/>
        </a:buClr>
        <a:defRPr>
          <a:solidFill>
            <a:srgbClr val="595959"/>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pitchFamily="34" charset="0"/>
        <a:buChar char="•"/>
        <a:defRPr>
          <a:solidFill>
            <a:srgbClr val="595959"/>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pitchFamily="34"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pitchFamily="34" charset="0"/>
        <a:buChar char="•"/>
        <a:defRPr>
          <a:solidFill>
            <a:srgbClr val="595959"/>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pitchFamily="34" charset="0"/>
        <a:buChar char="•"/>
        <a:defRPr>
          <a:solidFill>
            <a:srgbClr val="595959"/>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47651" y="1189038"/>
            <a:ext cx="7537537" cy="1822450"/>
          </a:xfrm>
        </p:spPr>
        <p:txBody>
          <a:bodyPr>
            <a:normAutofit/>
          </a:bodyPr>
          <a:lstStyle/>
          <a:p>
            <a:pPr eaLnBrk="1" hangingPunct="1">
              <a:defRPr/>
            </a:pPr>
            <a:r>
              <a:rPr lang="en-US" sz="3400" dirty="0">
                <a:ea typeface="+mj-ea"/>
              </a:rPr>
              <a:t>Transparency and public disclosure in the WBG’s work on tax</a:t>
            </a:r>
            <a:endParaRPr lang="en-US" sz="2000" i="1" dirty="0">
              <a:ea typeface="+mj-ea"/>
              <a:cs typeface="+mj-cs"/>
            </a:endParaRPr>
          </a:p>
        </p:txBody>
      </p:sp>
      <p:sp>
        <p:nvSpPr>
          <p:cNvPr id="7" name="Text Placeholder 6"/>
          <p:cNvSpPr>
            <a:spLocks noGrp="1"/>
          </p:cNvSpPr>
          <p:nvPr>
            <p:ph type="body" sz="quarter" idx="13"/>
          </p:nvPr>
        </p:nvSpPr>
        <p:spPr>
          <a:xfrm>
            <a:off x="947651" y="3204566"/>
            <a:ext cx="7537537" cy="876300"/>
          </a:xfrm>
        </p:spPr>
        <p:txBody>
          <a:bodyPr/>
          <a:lstStyle/>
          <a:p>
            <a:pPr marL="0" indent="0" eaLnBrk="1" hangingPunct="1">
              <a:defRPr/>
            </a:pPr>
            <a:r>
              <a:rPr lang="en-US" dirty="0">
                <a:ea typeface="+mn-ea"/>
              </a:rPr>
              <a:t>GIFT Steward’s meeting</a:t>
            </a:r>
          </a:p>
          <a:p>
            <a:pPr marL="0" indent="0" eaLnBrk="1" hangingPunct="1">
              <a:defRPr/>
            </a:pPr>
            <a:r>
              <a:rPr lang="en-US" dirty="0">
                <a:ea typeface="+mn-ea"/>
              </a:rPr>
              <a:t>October 10-11</a:t>
            </a:r>
          </a:p>
        </p:txBody>
      </p:sp>
      <p:sp>
        <p:nvSpPr>
          <p:cNvPr id="14340" name="Text Placeholder 7"/>
          <p:cNvSpPr>
            <a:spLocks noGrp="1"/>
          </p:cNvSpPr>
          <p:nvPr>
            <p:ph type="body" sz="quarter" idx="14"/>
          </p:nvPr>
        </p:nvSpPr>
        <p:spPr>
          <a:xfrm>
            <a:off x="5942013" y="4687842"/>
            <a:ext cx="2820987" cy="1393825"/>
          </a:xfrm>
        </p:spPr>
        <p:txBody>
          <a:bodyPr/>
          <a:lstStyle/>
          <a:p>
            <a:r>
              <a:rPr lang="en-US" altLang="en-US" dirty="0">
                <a:latin typeface="Andes" panose="02000000000000000000" pitchFamily="50" charset="0"/>
                <a:cs typeface="Arial" panose="020B0604020202020204" pitchFamily="34" charset="0"/>
              </a:rPr>
              <a:t>Jim Brumby</a:t>
            </a:r>
          </a:p>
          <a:p>
            <a:r>
              <a:rPr lang="en-US" altLang="en-US" dirty="0">
                <a:latin typeface="Andes" panose="02000000000000000000" pitchFamily="50" charset="0"/>
                <a:cs typeface="Arial" panose="020B0604020202020204" pitchFamily="34" charset="0"/>
              </a:rPr>
              <a:t>Director</a:t>
            </a:r>
          </a:p>
          <a:p>
            <a:r>
              <a:rPr lang="en-US" altLang="en-US" dirty="0">
                <a:latin typeface="Andes" panose="02000000000000000000" pitchFamily="50" charset="0"/>
                <a:cs typeface="Arial" panose="020B0604020202020204" pitchFamily="34" charset="0"/>
              </a:rPr>
              <a:t>Governance Global Practice</a:t>
            </a:r>
          </a:p>
        </p:txBody>
      </p:sp>
      <p:pic>
        <p:nvPicPr>
          <p:cNvPr id="4" name="Picture 3"/>
          <p:cNvPicPr>
            <a:picLocks noChangeAspect="1"/>
          </p:cNvPicPr>
          <p:nvPr/>
        </p:nvPicPr>
        <p:blipFill>
          <a:blip r:embed="rId2"/>
          <a:stretch>
            <a:fillRect/>
          </a:stretch>
        </p:blipFill>
        <p:spPr>
          <a:xfrm>
            <a:off x="1594923" y="5439803"/>
            <a:ext cx="2790825" cy="476250"/>
          </a:xfrm>
          <a:prstGeom prst="rect">
            <a:avLst/>
          </a:prstGeom>
        </p:spPr>
      </p:pic>
    </p:spTree>
    <p:extLst>
      <p:ext uri="{BB962C8B-B14F-4D97-AF65-F5344CB8AC3E}">
        <p14:creationId xmlns:p14="http://schemas.microsoft.com/office/powerpoint/2010/main" val="360440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7188" y="301625"/>
            <a:ext cx="8461375" cy="757238"/>
          </a:xfrm>
        </p:spPr>
        <p:txBody>
          <a:bodyPr/>
          <a:lstStyle/>
          <a:p>
            <a:pPr>
              <a:defRPr/>
            </a:pPr>
            <a:r>
              <a:rPr lang="en-US" cap="none" dirty="0"/>
              <a:t>WBG is directly involved in several initiatives promoting public disclosure around revenue and tax</a:t>
            </a:r>
          </a:p>
        </p:txBody>
      </p:sp>
      <p:sp>
        <p:nvSpPr>
          <p:cNvPr id="13315" name="Text Placeholder 5"/>
          <p:cNvSpPr>
            <a:spLocks noGrp="1"/>
          </p:cNvSpPr>
          <p:nvPr>
            <p:ph type="body" sz="quarter" idx="13"/>
          </p:nvPr>
        </p:nvSpPr>
        <p:spPr>
          <a:xfrm>
            <a:off x="4060272" y="1598613"/>
            <a:ext cx="4766228" cy="4818965"/>
          </a:xfrm>
        </p:spPr>
        <p:txBody>
          <a:bodyPr>
            <a:normAutofit lnSpcReduction="10000"/>
          </a:bodyPr>
          <a:lstStyle/>
          <a:p>
            <a:pPr marL="285750" indent="-285750">
              <a:buFont typeface="Arial" panose="020B0604020202020204" pitchFamily="34" charset="0"/>
              <a:buChar char="•"/>
            </a:pPr>
            <a:r>
              <a:rPr lang="en-US" dirty="0">
                <a:latin typeface="Arial" pitchFamily="34" charset="0"/>
                <a:cs typeface="Arial" pitchFamily="34" charset="0"/>
              </a:rPr>
              <a:t>The </a:t>
            </a:r>
            <a:r>
              <a:rPr lang="en-US" b="1" dirty="0">
                <a:latin typeface="Arial" pitchFamily="34" charset="0"/>
                <a:cs typeface="Arial" pitchFamily="34" charset="0"/>
              </a:rPr>
              <a:t>BOOST initiative, </a:t>
            </a:r>
            <a:r>
              <a:rPr lang="en-US" dirty="0">
                <a:latin typeface="Arial" pitchFamily="34" charset="0"/>
                <a:cs typeface="Arial" pitchFamily="34" charset="0"/>
              </a:rPr>
              <a:t>produces accessible, detailed data on expenditures (40 countries) and revenues (12) taken from treasury data</a:t>
            </a:r>
          </a:p>
          <a:p>
            <a:pPr marL="285750" indent="-285750">
              <a:buFont typeface="Arial" panose="020B0604020202020204" pitchFamily="34" charset="0"/>
              <a:buChar char="•"/>
            </a:pPr>
            <a:r>
              <a:rPr lang="en-US" dirty="0">
                <a:latin typeface="Arial" pitchFamily="34" charset="0"/>
                <a:cs typeface="Arial" pitchFamily="34" charset="0"/>
              </a:rPr>
              <a:t>User-friendly platforms that ordinary citizens and CSOs can use to examine revenue collection across a range of sectors/classifications</a:t>
            </a:r>
          </a:p>
          <a:p>
            <a:pPr marL="285750" indent="-285750">
              <a:buFont typeface="Arial" panose="020B0604020202020204" pitchFamily="34" charset="0"/>
              <a:buChar char="•"/>
            </a:pPr>
            <a:r>
              <a:rPr lang="en-US" b="1" dirty="0">
                <a:latin typeface="Arial" pitchFamily="34" charset="0"/>
                <a:cs typeface="Arial" pitchFamily="34" charset="0"/>
              </a:rPr>
              <a:t>The Extractive Industries Transparency Agreement (EITI)</a:t>
            </a:r>
            <a:r>
              <a:rPr lang="en-US" dirty="0">
                <a:latin typeface="Arial" pitchFamily="34" charset="0"/>
                <a:cs typeface="Arial" pitchFamily="34" charset="0"/>
              </a:rPr>
              <a:t> - publicly disclosed information on contracts, payments and production</a:t>
            </a:r>
            <a:endParaRPr lang="en-US" b="1" dirty="0">
              <a:latin typeface="Arial" pitchFamily="34" charset="0"/>
              <a:cs typeface="Arial" pitchFamily="34" charset="0"/>
            </a:endParaRPr>
          </a:p>
          <a:p>
            <a:pPr marL="285750" indent="-285750">
              <a:buFont typeface="Arial" panose="020B0604020202020204" pitchFamily="34" charset="0"/>
              <a:buChar char="•"/>
            </a:pPr>
            <a:r>
              <a:rPr lang="en-US" b="1" dirty="0">
                <a:latin typeface="Arial" pitchFamily="34" charset="0"/>
                <a:cs typeface="Arial" pitchFamily="34" charset="0"/>
              </a:rPr>
              <a:t>Tax Administration Diagnostic Assessment Tools (TADATs)</a:t>
            </a:r>
            <a:r>
              <a:rPr lang="en-US" dirty="0">
                <a:latin typeface="Arial" pitchFamily="34" charset="0"/>
                <a:cs typeface="Arial" pitchFamily="34" charset="0"/>
              </a:rPr>
              <a:t> reports (sometimes public) cover efficacy and performance of tax administration</a:t>
            </a:r>
          </a:p>
          <a:p>
            <a:pPr marL="285750" indent="-285750">
              <a:buFont typeface="Arial" panose="020B0604020202020204" pitchFamily="34" charset="0"/>
              <a:buChar char="•"/>
            </a:pPr>
            <a:r>
              <a:rPr lang="en-US" b="1" dirty="0">
                <a:latin typeface="Arial" pitchFamily="34" charset="0"/>
                <a:cs typeface="Arial" pitchFamily="34" charset="0"/>
              </a:rPr>
              <a:t>GIFT; </a:t>
            </a:r>
            <a:r>
              <a:rPr lang="en-US" dirty="0">
                <a:latin typeface="Arial" pitchFamily="34" charset="0"/>
                <a:cs typeface="Arial" pitchFamily="34" charset="0"/>
              </a:rPr>
              <a:t>founding lead steward, encouraging move into tax and revenue</a:t>
            </a:r>
          </a:p>
        </p:txBody>
      </p:sp>
      <p:pic>
        <p:nvPicPr>
          <p:cNvPr id="2" name="Picture 1"/>
          <p:cNvPicPr>
            <a:picLocks noChangeAspect="1"/>
          </p:cNvPicPr>
          <p:nvPr/>
        </p:nvPicPr>
        <p:blipFill>
          <a:blip r:embed="rId3"/>
          <a:stretch>
            <a:fillRect/>
          </a:stretch>
        </p:blipFill>
        <p:spPr>
          <a:xfrm>
            <a:off x="474634" y="1488478"/>
            <a:ext cx="3132632" cy="1942746"/>
          </a:xfrm>
          <a:prstGeom prst="rect">
            <a:avLst/>
          </a:prstGeom>
        </p:spPr>
      </p:pic>
      <p:pic>
        <p:nvPicPr>
          <p:cNvPr id="1026" name="Picture 2" descr="https://eiti.org/sites/default/files/logo_image/eiti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485" y="3736073"/>
            <a:ext cx="2962930" cy="61132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stretch>
            <a:fillRect/>
          </a:stretch>
        </p:blipFill>
        <p:spPr>
          <a:xfrm>
            <a:off x="873591" y="4565413"/>
            <a:ext cx="2334717" cy="2292587"/>
          </a:xfrm>
          <a:prstGeom prst="rect">
            <a:avLst/>
          </a:prstGeom>
        </p:spPr>
      </p:pic>
      <p:sp>
        <p:nvSpPr>
          <p:cNvPr id="4" name="Slide Number Placeholder 3"/>
          <p:cNvSpPr>
            <a:spLocks noGrp="1"/>
          </p:cNvSpPr>
          <p:nvPr>
            <p:ph type="sldNum" sz="quarter" idx="15"/>
          </p:nvPr>
        </p:nvSpPr>
        <p:spPr/>
        <p:txBody>
          <a:bodyPr/>
          <a:lstStyle/>
          <a:p>
            <a:pPr>
              <a:defRPr/>
            </a:pPr>
            <a:fld id="{7C505A8E-F6FA-4478-92C9-D27F96A6F72C}" type="slidenum">
              <a:rPr lang="en-US" smtClean="0"/>
              <a:pPr>
                <a:defRPr/>
              </a:pPr>
              <a:t>1</a:t>
            </a:fld>
            <a:endParaRPr lang="en-US" dirty="0"/>
          </a:p>
        </p:txBody>
      </p:sp>
      <p:pic>
        <p:nvPicPr>
          <p:cNvPr id="6" name="Picture 5"/>
          <p:cNvPicPr>
            <a:picLocks noChangeAspect="1"/>
          </p:cNvPicPr>
          <p:nvPr/>
        </p:nvPicPr>
        <p:blipFill>
          <a:blip r:embed="rId6"/>
          <a:stretch>
            <a:fillRect/>
          </a:stretch>
        </p:blipFill>
        <p:spPr>
          <a:xfrm>
            <a:off x="6562725" y="6243637"/>
            <a:ext cx="2581275" cy="5905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7188" y="301625"/>
            <a:ext cx="8461375" cy="757238"/>
          </a:xfrm>
        </p:spPr>
        <p:txBody>
          <a:bodyPr/>
          <a:lstStyle/>
          <a:p>
            <a:pPr>
              <a:defRPr/>
            </a:pPr>
            <a:r>
              <a:rPr lang="en-US" cap="none" dirty="0"/>
              <a:t>Transparency is the basis for most of our international tax work</a:t>
            </a:r>
          </a:p>
        </p:txBody>
      </p:sp>
      <p:sp>
        <p:nvSpPr>
          <p:cNvPr id="13315" name="Text Placeholder 5"/>
          <p:cNvSpPr>
            <a:spLocks noGrp="1"/>
          </p:cNvSpPr>
          <p:nvPr>
            <p:ph type="body" sz="quarter" idx="13"/>
          </p:nvPr>
        </p:nvSpPr>
        <p:spPr>
          <a:xfrm>
            <a:off x="349250" y="1598613"/>
            <a:ext cx="5261278" cy="4873439"/>
          </a:xfrm>
        </p:spPr>
        <p:txBody>
          <a:bodyPr>
            <a:normAutofit fontScale="77500" lnSpcReduction="20000"/>
          </a:bodyPr>
          <a:lstStyle/>
          <a:p>
            <a:pPr marL="285750" indent="-285750" algn="just">
              <a:buFont typeface="Arial" panose="020B0604020202020204" pitchFamily="34" charset="0"/>
              <a:buChar char="•"/>
            </a:pPr>
            <a:r>
              <a:rPr lang="en-US" sz="2100" b="1" dirty="0">
                <a:latin typeface="Arial" pitchFamily="34" charset="0"/>
                <a:cs typeface="Arial" pitchFamily="34" charset="0"/>
              </a:rPr>
              <a:t>Global Forum for Exchange of Information for Tax Purposes</a:t>
            </a:r>
            <a:r>
              <a:rPr lang="en-US" sz="2100" dirty="0">
                <a:latin typeface="Arial" pitchFamily="34" charset="0"/>
                <a:cs typeface="Arial" pitchFamily="34" charset="0"/>
              </a:rPr>
              <a:t>, helping countries exchange taxpayer information through:</a:t>
            </a:r>
          </a:p>
          <a:p>
            <a:pPr marL="774700" lvl="3" algn="just"/>
            <a:r>
              <a:rPr lang="en-US" sz="2100" dirty="0">
                <a:latin typeface="Arial" pitchFamily="34" charset="0"/>
                <a:cs typeface="Arial" pitchFamily="34" charset="0"/>
              </a:rPr>
              <a:t>Requests for exchange of information </a:t>
            </a:r>
            <a:r>
              <a:rPr lang="en-US" sz="2100" b="1" dirty="0">
                <a:latin typeface="Arial" pitchFamily="34" charset="0"/>
                <a:cs typeface="Arial" pitchFamily="34" charset="0"/>
              </a:rPr>
              <a:t>(EOIR)</a:t>
            </a:r>
          </a:p>
          <a:p>
            <a:pPr marL="774700" lvl="3" algn="just"/>
            <a:r>
              <a:rPr lang="en-US" sz="2100" dirty="0">
                <a:latin typeface="Arial" pitchFamily="34" charset="0"/>
                <a:cs typeface="Arial" pitchFamily="34" charset="0"/>
              </a:rPr>
              <a:t>Automatic exchange </a:t>
            </a:r>
            <a:r>
              <a:rPr lang="en-US" sz="2100" b="1" dirty="0">
                <a:latin typeface="Arial" pitchFamily="34" charset="0"/>
                <a:cs typeface="Arial" pitchFamily="34" charset="0"/>
              </a:rPr>
              <a:t>(AEOI)</a:t>
            </a:r>
            <a:r>
              <a:rPr lang="en-US" sz="2100" dirty="0">
                <a:latin typeface="Arial" pitchFamily="34" charset="0"/>
                <a:cs typeface="Arial" pitchFamily="34" charset="0"/>
              </a:rPr>
              <a:t> of bulk taxpayer data</a:t>
            </a:r>
          </a:p>
          <a:p>
            <a:pPr marL="774700" lvl="3" algn="just"/>
            <a:r>
              <a:rPr lang="en-US" sz="2100" dirty="0">
                <a:latin typeface="Arial" pitchFamily="34" charset="0"/>
                <a:cs typeface="Arial" pitchFamily="34" charset="0"/>
              </a:rPr>
              <a:t>Also includes the collection of </a:t>
            </a:r>
            <a:r>
              <a:rPr lang="en-US" sz="2100" b="1" dirty="0">
                <a:latin typeface="Arial" pitchFamily="34" charset="0"/>
                <a:cs typeface="Arial" pitchFamily="34" charset="0"/>
              </a:rPr>
              <a:t>beneficial owner information </a:t>
            </a:r>
            <a:r>
              <a:rPr lang="en-US" sz="2100" dirty="0">
                <a:latin typeface="Arial" pitchFamily="34" charset="0"/>
                <a:cs typeface="Arial" pitchFamily="34" charset="0"/>
              </a:rPr>
              <a:t>(not shared with the public!)</a:t>
            </a:r>
            <a:endParaRPr lang="en-US" sz="2100" b="1" dirty="0">
              <a:latin typeface="Arial" pitchFamily="34" charset="0"/>
              <a:cs typeface="Arial" pitchFamily="34" charset="0"/>
            </a:endParaRPr>
          </a:p>
          <a:p>
            <a:pPr marL="774700" lvl="3" algn="just"/>
            <a:endParaRPr lang="en-US" sz="2100" b="1" dirty="0">
              <a:latin typeface="Arial" pitchFamily="34" charset="0"/>
              <a:cs typeface="Arial" pitchFamily="34" charset="0"/>
            </a:endParaRPr>
          </a:p>
          <a:p>
            <a:pPr marL="285750" indent="-285750" algn="just">
              <a:buFont typeface="Arial" panose="020B0604020202020204" pitchFamily="34" charset="0"/>
              <a:buChar char="•"/>
            </a:pPr>
            <a:r>
              <a:rPr lang="en-US" sz="2100" dirty="0">
                <a:latin typeface="Arial" pitchFamily="34" charset="0"/>
                <a:cs typeface="Arial" pitchFamily="34" charset="0"/>
              </a:rPr>
              <a:t>With WBG lending and TA support, developing countries are joining the </a:t>
            </a:r>
            <a:r>
              <a:rPr lang="en-US" sz="2100" b="1" dirty="0">
                <a:latin typeface="Arial" pitchFamily="34" charset="0"/>
                <a:cs typeface="Arial" pitchFamily="34" charset="0"/>
              </a:rPr>
              <a:t>Inclusive Framework on Base Erosion and Profit Shifting</a:t>
            </a:r>
            <a:endParaRPr lang="en-US" sz="2100" dirty="0">
              <a:latin typeface="Arial" pitchFamily="34" charset="0"/>
              <a:cs typeface="Arial" pitchFamily="34" charset="0"/>
            </a:endParaRPr>
          </a:p>
          <a:p>
            <a:pPr lvl="3" algn="just"/>
            <a:r>
              <a:rPr lang="en-US" sz="2100" b="1" dirty="0">
                <a:latin typeface="Arial" pitchFamily="34" charset="0"/>
                <a:cs typeface="Arial" pitchFamily="34" charset="0"/>
              </a:rPr>
              <a:t>Country-by-Country reporting</a:t>
            </a:r>
            <a:r>
              <a:rPr lang="en-US" sz="2100" dirty="0">
                <a:latin typeface="Arial" pitchFamily="34" charset="0"/>
                <a:cs typeface="Arial" pitchFamily="34" charset="0"/>
              </a:rPr>
              <a:t>, large multi-nationals are required to file detailed information on profits, taxes and operations across all subsidiaries</a:t>
            </a:r>
          </a:p>
          <a:p>
            <a:pPr lvl="3" algn="just"/>
            <a:r>
              <a:rPr lang="en-US" sz="2100" dirty="0">
                <a:latin typeface="Arial" pitchFamily="34" charset="0"/>
                <a:cs typeface="Arial" pitchFamily="34" charset="0"/>
              </a:rPr>
              <a:t>Information is then shared by competent authority in HQ country with others</a:t>
            </a:r>
          </a:p>
          <a:p>
            <a:pPr lvl="3" algn="just"/>
            <a:r>
              <a:rPr lang="en-US" sz="2100" dirty="0">
                <a:latin typeface="Arial" pitchFamily="34" charset="0"/>
                <a:cs typeface="Arial" pitchFamily="34" charset="0"/>
              </a:rPr>
              <a:t>However, CBC taxpayer information is </a:t>
            </a:r>
            <a:r>
              <a:rPr lang="en-US" sz="2100" b="1" i="1" dirty="0">
                <a:latin typeface="Arial" pitchFamily="34" charset="0"/>
                <a:cs typeface="Arial" pitchFamily="34" charset="0"/>
              </a:rPr>
              <a:t>not</a:t>
            </a:r>
            <a:r>
              <a:rPr lang="en-US" sz="2100" dirty="0">
                <a:latin typeface="Arial" pitchFamily="34" charset="0"/>
                <a:cs typeface="Arial" pitchFamily="34" charset="0"/>
              </a:rPr>
              <a:t> shared with the public due to confidentiality concerns</a:t>
            </a:r>
          </a:p>
          <a:p>
            <a:pPr marL="285750" indent="-285750" algn="just">
              <a:buFont typeface="Arial" panose="020B0604020202020204" pitchFamily="34" charset="0"/>
              <a:buChar char="•"/>
            </a:pPr>
            <a:endParaRPr lang="en-US" sz="1400" dirty="0">
              <a:latin typeface="Arial" pitchFamily="34" charset="0"/>
              <a:cs typeface="Arial" pitchFamily="34" charset="0"/>
            </a:endParaRPr>
          </a:p>
        </p:txBody>
      </p:sp>
      <p:pic>
        <p:nvPicPr>
          <p:cNvPr id="7" name="Picture 6"/>
          <p:cNvPicPr>
            <a:picLocks noChangeAspect="1"/>
          </p:cNvPicPr>
          <p:nvPr/>
        </p:nvPicPr>
        <p:blipFill>
          <a:blip r:embed="rId3"/>
          <a:stretch>
            <a:fillRect/>
          </a:stretch>
        </p:blipFill>
        <p:spPr>
          <a:xfrm>
            <a:off x="5913911" y="1320347"/>
            <a:ext cx="3026180" cy="4891541"/>
          </a:xfrm>
          <a:prstGeom prst="rect">
            <a:avLst/>
          </a:prstGeom>
        </p:spPr>
      </p:pic>
      <p:sp>
        <p:nvSpPr>
          <p:cNvPr id="2" name="Slide Number Placeholder 1"/>
          <p:cNvSpPr>
            <a:spLocks noGrp="1"/>
          </p:cNvSpPr>
          <p:nvPr>
            <p:ph type="sldNum" sz="quarter" idx="15"/>
          </p:nvPr>
        </p:nvSpPr>
        <p:spPr/>
        <p:txBody>
          <a:bodyPr/>
          <a:lstStyle/>
          <a:p>
            <a:pPr>
              <a:defRPr/>
            </a:pPr>
            <a:fld id="{7C505A8E-F6FA-4478-92C9-D27F96A6F72C}" type="slidenum">
              <a:rPr lang="en-US" smtClean="0"/>
              <a:pPr>
                <a:defRPr/>
              </a:pPr>
              <a:t>2</a:t>
            </a:fld>
            <a:endParaRPr lang="en-US" dirty="0"/>
          </a:p>
        </p:txBody>
      </p:sp>
      <p:pic>
        <p:nvPicPr>
          <p:cNvPr id="6" name="Picture 5"/>
          <p:cNvPicPr>
            <a:picLocks noChangeAspect="1"/>
          </p:cNvPicPr>
          <p:nvPr/>
        </p:nvPicPr>
        <p:blipFill>
          <a:blip r:embed="rId4"/>
          <a:stretch>
            <a:fillRect/>
          </a:stretch>
        </p:blipFill>
        <p:spPr>
          <a:xfrm>
            <a:off x="6562725" y="6243637"/>
            <a:ext cx="2581275" cy="590550"/>
          </a:xfrm>
          <a:prstGeom prst="rect">
            <a:avLst/>
          </a:prstGeom>
        </p:spPr>
      </p:pic>
    </p:spTree>
    <p:extLst>
      <p:ext uri="{BB962C8B-B14F-4D97-AF65-F5344CB8AC3E}">
        <p14:creationId xmlns:p14="http://schemas.microsoft.com/office/powerpoint/2010/main" val="3817591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7188" y="301625"/>
            <a:ext cx="8461375" cy="757238"/>
          </a:xfrm>
        </p:spPr>
        <p:txBody>
          <a:bodyPr/>
          <a:lstStyle/>
          <a:p>
            <a:pPr>
              <a:defRPr/>
            </a:pPr>
            <a:r>
              <a:rPr lang="en-US" cap="none" dirty="0"/>
              <a:t>Greater disclosure and transparency can improve our own work helping countries raise revenues</a:t>
            </a:r>
          </a:p>
        </p:txBody>
      </p:sp>
      <p:sp>
        <p:nvSpPr>
          <p:cNvPr id="13315" name="Text Placeholder 5"/>
          <p:cNvSpPr>
            <a:spLocks noGrp="1"/>
          </p:cNvSpPr>
          <p:nvPr>
            <p:ph type="body" sz="quarter" idx="13"/>
          </p:nvPr>
        </p:nvSpPr>
        <p:spPr>
          <a:xfrm>
            <a:off x="4113728" y="1361106"/>
            <a:ext cx="4804641" cy="4980317"/>
          </a:xfrm>
        </p:spPr>
        <p:txBody>
          <a:bodyPr>
            <a:noAutofit/>
          </a:bodyPr>
          <a:lstStyle/>
          <a:p>
            <a:pPr>
              <a:buFont typeface="Arial" panose="020B0604020202020204" pitchFamily="34" charset="0"/>
              <a:buChar char="•"/>
            </a:pPr>
            <a:r>
              <a:rPr lang="en-US" b="1" dirty="0"/>
              <a:t>Impetus for change:</a:t>
            </a:r>
          </a:p>
          <a:p>
            <a:pPr lvl="3"/>
            <a:r>
              <a:rPr lang="en-US" sz="1600" dirty="0"/>
              <a:t>Mossack Fonseca leak led to calls for reform in many countries, not only OECD</a:t>
            </a:r>
          </a:p>
          <a:p>
            <a:pPr lvl="3"/>
            <a:r>
              <a:rPr lang="en-US" sz="1600" dirty="0"/>
              <a:t>Development Policy Loan to Panama included requirements that the sign up for </a:t>
            </a:r>
            <a:r>
              <a:rPr lang="en-US" sz="1600" b="1" dirty="0"/>
              <a:t>Global Forum </a:t>
            </a:r>
            <a:r>
              <a:rPr lang="en-US" sz="1600" dirty="0"/>
              <a:t>standards, only possible due to new pressure</a:t>
            </a:r>
          </a:p>
          <a:p>
            <a:pPr lvl="3"/>
            <a:r>
              <a:rPr lang="en-US" sz="1600" dirty="0"/>
              <a:t>Realization that countries giving away tax bases through </a:t>
            </a:r>
            <a:r>
              <a:rPr lang="en-US" sz="1600" b="1" dirty="0"/>
              <a:t>harmful competition</a:t>
            </a:r>
          </a:p>
          <a:p>
            <a:pPr>
              <a:buFont typeface="Arial" panose="020B0604020202020204" pitchFamily="34" charset="0"/>
              <a:buChar char="•"/>
            </a:pPr>
            <a:r>
              <a:rPr lang="en-US" b="1" dirty="0"/>
              <a:t>Opens up analytical work: </a:t>
            </a:r>
          </a:p>
          <a:p>
            <a:pPr lvl="3"/>
            <a:r>
              <a:rPr lang="en-US" sz="1600" dirty="0"/>
              <a:t>Better access to government data allows us to build the evidence base for Bank tax operations </a:t>
            </a:r>
          </a:p>
          <a:p>
            <a:pPr lvl="3"/>
            <a:r>
              <a:rPr lang="en-US" sz="1600" dirty="0"/>
              <a:t>Publicly available financial records can help us pinpoint areas where harmful policies are leading to revenues losses. </a:t>
            </a:r>
          </a:p>
          <a:p>
            <a:pPr lvl="3"/>
            <a:r>
              <a:rPr lang="en-US" sz="1600" b="1" dirty="0"/>
              <a:t>Example: </a:t>
            </a:r>
            <a:r>
              <a:rPr lang="en-US" sz="1600" dirty="0"/>
              <a:t>Ukraine analysis of tax treaties</a:t>
            </a:r>
          </a:p>
          <a:p>
            <a:pPr marL="0" indent="0"/>
            <a:endParaRPr lang="en-US" sz="1400" dirty="0">
              <a:latin typeface="Arial" pitchFamily="34" charset="0"/>
              <a:cs typeface="Arial" pitchFamily="34" charset="0"/>
            </a:endParaRPr>
          </a:p>
        </p:txBody>
      </p:sp>
      <p:pic>
        <p:nvPicPr>
          <p:cNvPr id="3" name="Picture 2"/>
          <p:cNvPicPr>
            <a:picLocks noChangeAspect="1"/>
          </p:cNvPicPr>
          <p:nvPr/>
        </p:nvPicPr>
        <p:blipFill>
          <a:blip r:embed="rId3"/>
          <a:stretch>
            <a:fillRect/>
          </a:stretch>
        </p:blipFill>
        <p:spPr>
          <a:xfrm>
            <a:off x="528308" y="1361106"/>
            <a:ext cx="3585420" cy="2653317"/>
          </a:xfrm>
          <a:prstGeom prst="rect">
            <a:avLst/>
          </a:prstGeom>
        </p:spPr>
      </p:pic>
      <p:pic>
        <p:nvPicPr>
          <p:cNvPr id="2" name="Picture 1"/>
          <p:cNvPicPr>
            <a:picLocks noChangeAspect="1"/>
          </p:cNvPicPr>
          <p:nvPr/>
        </p:nvPicPr>
        <p:blipFill>
          <a:blip r:embed="rId4"/>
          <a:stretch>
            <a:fillRect/>
          </a:stretch>
        </p:blipFill>
        <p:spPr>
          <a:xfrm>
            <a:off x="4309" y="4010201"/>
            <a:ext cx="4109419" cy="2633465"/>
          </a:xfrm>
          <a:prstGeom prst="rect">
            <a:avLst/>
          </a:prstGeom>
        </p:spPr>
      </p:pic>
      <p:sp>
        <p:nvSpPr>
          <p:cNvPr id="4" name="Slide Number Placeholder 3"/>
          <p:cNvSpPr>
            <a:spLocks noGrp="1"/>
          </p:cNvSpPr>
          <p:nvPr>
            <p:ph type="sldNum" sz="quarter" idx="15"/>
          </p:nvPr>
        </p:nvSpPr>
        <p:spPr/>
        <p:txBody>
          <a:bodyPr/>
          <a:lstStyle/>
          <a:p>
            <a:pPr>
              <a:defRPr/>
            </a:pPr>
            <a:fld id="{7C505A8E-F6FA-4478-92C9-D27F96A6F72C}" type="slidenum">
              <a:rPr lang="en-US" smtClean="0"/>
              <a:pPr>
                <a:defRPr/>
              </a:pPr>
              <a:t>3</a:t>
            </a:fld>
            <a:endParaRPr lang="en-US" dirty="0"/>
          </a:p>
        </p:txBody>
      </p:sp>
      <p:pic>
        <p:nvPicPr>
          <p:cNvPr id="7" name="Picture 6"/>
          <p:cNvPicPr>
            <a:picLocks noChangeAspect="1"/>
          </p:cNvPicPr>
          <p:nvPr/>
        </p:nvPicPr>
        <p:blipFill>
          <a:blip r:embed="rId5"/>
          <a:stretch>
            <a:fillRect/>
          </a:stretch>
        </p:blipFill>
        <p:spPr>
          <a:xfrm>
            <a:off x="6562725" y="6243637"/>
            <a:ext cx="2581275" cy="590550"/>
          </a:xfrm>
          <a:prstGeom prst="rect">
            <a:avLst/>
          </a:prstGeom>
        </p:spPr>
      </p:pic>
    </p:spTree>
    <p:extLst>
      <p:ext uri="{BB962C8B-B14F-4D97-AF65-F5344CB8AC3E}">
        <p14:creationId xmlns:p14="http://schemas.microsoft.com/office/powerpoint/2010/main" val="119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6562725" y="6243637"/>
            <a:ext cx="2581275" cy="590550"/>
          </a:xfrm>
          <a:prstGeom prst="rect">
            <a:avLst/>
          </a:prstGeom>
        </p:spPr>
      </p:pic>
      <p:sp>
        <p:nvSpPr>
          <p:cNvPr id="5" name="Title 4"/>
          <p:cNvSpPr>
            <a:spLocks noGrp="1"/>
          </p:cNvSpPr>
          <p:nvPr>
            <p:ph type="title"/>
          </p:nvPr>
        </p:nvSpPr>
        <p:spPr>
          <a:xfrm>
            <a:off x="357188" y="301625"/>
            <a:ext cx="8461375" cy="757238"/>
          </a:xfrm>
        </p:spPr>
        <p:txBody>
          <a:bodyPr/>
          <a:lstStyle/>
          <a:p>
            <a:pPr>
              <a:defRPr/>
            </a:pPr>
            <a:r>
              <a:rPr lang="en-US" cap="none" dirty="0"/>
              <a:t>There can be tensions – data quality and open decision making</a:t>
            </a:r>
            <a:br>
              <a:rPr lang="en-US" cap="none" dirty="0"/>
            </a:br>
            <a:endParaRPr lang="en-US" cap="none" dirty="0"/>
          </a:p>
        </p:txBody>
      </p:sp>
      <p:sp>
        <p:nvSpPr>
          <p:cNvPr id="13315" name="Text Placeholder 5"/>
          <p:cNvSpPr>
            <a:spLocks noGrp="1"/>
          </p:cNvSpPr>
          <p:nvPr>
            <p:ph type="body" sz="quarter" idx="13"/>
          </p:nvPr>
        </p:nvSpPr>
        <p:spPr>
          <a:xfrm>
            <a:off x="349250" y="1598613"/>
            <a:ext cx="8046605" cy="4613275"/>
          </a:xfrm>
        </p:spPr>
        <p:txBody>
          <a:bodyPr>
            <a:normAutofit/>
          </a:bodyPr>
          <a:lstStyle/>
          <a:p>
            <a:pPr>
              <a:buFont typeface="Arial" panose="020B0604020202020204" pitchFamily="34" charset="0"/>
              <a:buChar char="•"/>
            </a:pPr>
            <a:r>
              <a:rPr lang="en-US" sz="1800" dirty="0"/>
              <a:t>Civil society is pushing for even greater levels of disclosure around </a:t>
            </a:r>
            <a:r>
              <a:rPr lang="en-US" sz="1800" b="1" dirty="0"/>
              <a:t>beneficial ownership </a:t>
            </a:r>
            <a:r>
              <a:rPr lang="en-US" sz="1800" dirty="0"/>
              <a:t>and making </a:t>
            </a:r>
            <a:r>
              <a:rPr lang="en-US" sz="1800" b="1" dirty="0"/>
              <a:t>country-by-country reports</a:t>
            </a:r>
            <a:r>
              <a:rPr lang="en-US" sz="1800" dirty="0"/>
              <a:t> public</a:t>
            </a:r>
          </a:p>
          <a:p>
            <a:pPr marL="285750" indent="-285750">
              <a:buFont typeface="Arial" panose="020B0604020202020204" pitchFamily="34" charset="0"/>
              <a:buChar char="•"/>
            </a:pPr>
            <a:endParaRPr lang="en-US" sz="1400" dirty="0">
              <a:latin typeface="Arial" pitchFamily="34" charset="0"/>
              <a:cs typeface="Arial"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4605" y="2229875"/>
            <a:ext cx="5523470" cy="4112688"/>
          </a:xfrm>
          <a:prstGeom prst="rect">
            <a:avLst/>
          </a:prstGeom>
        </p:spPr>
      </p:pic>
      <p:sp>
        <p:nvSpPr>
          <p:cNvPr id="6" name="Text Placeholder 5"/>
          <p:cNvSpPr txBox="1">
            <a:spLocks/>
          </p:cNvSpPr>
          <p:nvPr/>
        </p:nvSpPr>
        <p:spPr bwMode="auto">
          <a:xfrm>
            <a:off x="357188" y="2430076"/>
            <a:ext cx="2540577" cy="4613275"/>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342900" indent="-342900" algn="l" rtl="0" eaLnBrk="0" fontAlgn="base" hangingPunct="0">
              <a:lnSpc>
                <a:spcPct val="100000"/>
              </a:lnSpc>
              <a:spcBef>
                <a:spcPts val="2400"/>
              </a:spcBef>
              <a:spcAft>
                <a:spcPct val="0"/>
              </a:spcAft>
              <a:buClr>
                <a:srgbClr val="404040"/>
              </a:buClr>
              <a:tabLst>
                <a:tab pos="8402638" algn="r"/>
              </a:tabLst>
              <a:defRPr lang="en-US" sz="1600" smtClean="0">
                <a:solidFill>
                  <a:srgbClr val="595959"/>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pitchFamily="34" charset="0"/>
              <a:buChar char="•"/>
              <a:defRPr>
                <a:solidFill>
                  <a:srgbClr val="595959"/>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pitchFamily="34"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pitchFamily="34" charset="0"/>
              <a:buChar char="•"/>
              <a:defRPr>
                <a:solidFill>
                  <a:srgbClr val="595959"/>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pitchFamily="34" charset="0"/>
              <a:buChar char="•"/>
              <a:defRPr>
                <a:solidFill>
                  <a:srgbClr val="595959"/>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a:lstStyle>
          <a:p>
            <a:pPr>
              <a:buFont typeface="Arial" panose="020B0604020202020204" pitchFamily="34" charset="0"/>
              <a:buChar char="•"/>
            </a:pPr>
            <a:r>
              <a:rPr lang="en-US" sz="1800" b="0" kern="0" dirty="0"/>
              <a:t>Quality of data is a concern, even in advanced economies; the strong need to make sure that data is up-to-date and in agreed format before being disclosed, to prevent misleading information leading to the wrong conclusions</a:t>
            </a:r>
          </a:p>
          <a:p>
            <a:pPr marL="285750" indent="-285750">
              <a:buFont typeface="Arial" panose="020B0604020202020204" pitchFamily="34" charset="0"/>
              <a:buChar char="•"/>
            </a:pPr>
            <a:endParaRPr lang="en-US" sz="1400" b="0" kern="0" dirty="0">
              <a:latin typeface="Arial" pitchFamily="34" charset="0"/>
              <a:cs typeface="Arial" pitchFamily="34" charset="0"/>
            </a:endParaRPr>
          </a:p>
        </p:txBody>
      </p:sp>
      <p:sp>
        <p:nvSpPr>
          <p:cNvPr id="4" name="Slide Number Placeholder 3"/>
          <p:cNvSpPr>
            <a:spLocks noGrp="1"/>
          </p:cNvSpPr>
          <p:nvPr>
            <p:ph type="sldNum" sz="quarter" idx="15"/>
          </p:nvPr>
        </p:nvSpPr>
        <p:spPr/>
        <p:txBody>
          <a:bodyPr/>
          <a:lstStyle/>
          <a:p>
            <a:pPr>
              <a:defRPr/>
            </a:pPr>
            <a:fld id="{7C505A8E-F6FA-4478-92C9-D27F96A6F72C}" type="slidenum">
              <a:rPr lang="en-US" smtClean="0"/>
              <a:pPr>
                <a:defRPr/>
              </a:pPr>
              <a:t>4</a:t>
            </a:fld>
            <a:endParaRPr lang="en-US" dirty="0"/>
          </a:p>
        </p:txBody>
      </p:sp>
    </p:spTree>
    <p:extLst>
      <p:ext uri="{BB962C8B-B14F-4D97-AF65-F5344CB8AC3E}">
        <p14:creationId xmlns:p14="http://schemas.microsoft.com/office/powerpoint/2010/main" val="441962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7188" y="301625"/>
            <a:ext cx="8461375" cy="757238"/>
          </a:xfrm>
        </p:spPr>
        <p:txBody>
          <a:bodyPr/>
          <a:lstStyle/>
          <a:p>
            <a:pPr>
              <a:defRPr/>
            </a:pPr>
            <a:r>
              <a:rPr lang="en-US" cap="none" dirty="0"/>
              <a:t>From Transparency to Results on the Ground</a:t>
            </a:r>
            <a:br>
              <a:rPr lang="en-US" cap="none" dirty="0"/>
            </a:br>
            <a:endParaRPr lang="en-US" cap="none" dirty="0"/>
          </a:p>
        </p:txBody>
      </p:sp>
      <p:sp>
        <p:nvSpPr>
          <p:cNvPr id="13315" name="Text Placeholder 5"/>
          <p:cNvSpPr>
            <a:spLocks noGrp="1"/>
          </p:cNvSpPr>
          <p:nvPr>
            <p:ph type="body" sz="quarter" idx="13"/>
          </p:nvPr>
        </p:nvSpPr>
        <p:spPr>
          <a:xfrm>
            <a:off x="349251" y="1598613"/>
            <a:ext cx="8024040" cy="4613275"/>
          </a:xfrm>
        </p:spPr>
        <p:txBody>
          <a:bodyPr>
            <a:normAutofit/>
          </a:bodyPr>
          <a:lstStyle/>
          <a:p>
            <a:pPr marL="0" indent="0"/>
            <a:r>
              <a:rPr lang="en-US" sz="1800" b="1" dirty="0"/>
              <a:t>Lack of deliberative transparency is an obstacle to reform</a:t>
            </a:r>
          </a:p>
          <a:p>
            <a:pPr>
              <a:spcBef>
                <a:spcPts val="0"/>
              </a:spcBef>
              <a:buFont typeface="Arial" panose="020B0604020202020204" pitchFamily="34" charset="0"/>
              <a:buChar char="•"/>
            </a:pPr>
            <a:r>
              <a:rPr lang="en-US" sz="1800" i="1" dirty="0"/>
              <a:t>Discriminatory tax incentives</a:t>
            </a:r>
            <a:r>
              <a:rPr lang="en-US" sz="1800" dirty="0"/>
              <a:t> and exemptions arise when countries engage in tax competition in the hope of attracting investment away from other countries—but additional job creation only happens in 4 out of 11 countries and the price per additional job is high</a:t>
            </a:r>
          </a:p>
          <a:p>
            <a:pPr>
              <a:spcBef>
                <a:spcPts val="0"/>
              </a:spcBef>
              <a:buFont typeface="Arial" panose="020B0604020202020204" pitchFamily="34" charset="0"/>
              <a:buChar char="•"/>
            </a:pPr>
            <a:r>
              <a:rPr lang="en-US" sz="1800" i="1" dirty="0"/>
              <a:t>Negative investment lists</a:t>
            </a:r>
            <a:r>
              <a:rPr lang="en-US" sz="1800" dirty="0"/>
              <a:t> are when foreign interests are kept out of certain industries, chosen by governments, to protect domestic interests but rarely consumers</a:t>
            </a:r>
          </a:p>
          <a:p>
            <a:pPr>
              <a:spcBef>
                <a:spcPts val="0"/>
              </a:spcBef>
              <a:buFont typeface="Arial" panose="020B0604020202020204" pitchFamily="34" charset="0"/>
              <a:buChar char="•"/>
            </a:pPr>
            <a:r>
              <a:rPr lang="en-US" sz="1800" i="1" dirty="0"/>
              <a:t>Adoption of export bans</a:t>
            </a:r>
            <a:r>
              <a:rPr lang="en-US" sz="1800" dirty="0"/>
              <a:t>: using high export taxes to distort behavior</a:t>
            </a:r>
          </a:p>
          <a:p>
            <a:pPr marL="0" indent="0"/>
            <a:r>
              <a:rPr lang="en-US" sz="1800" b="1" dirty="0"/>
              <a:t>Where transparency includes deliberations, results follow</a:t>
            </a:r>
          </a:p>
          <a:p>
            <a:pPr>
              <a:buFont typeface="Arial" panose="020B0604020202020204" pitchFamily="34" charset="0"/>
              <a:buChar char="•"/>
            </a:pPr>
            <a:r>
              <a:rPr lang="en-US" sz="1800" dirty="0"/>
              <a:t>Research in Brazil shows that treater numbers of voluntarily-adopted participatory institutions are associated with higher levels of local tax collection</a:t>
            </a:r>
          </a:p>
          <a:p>
            <a:pPr marL="285750" indent="-285750">
              <a:buFont typeface="Arial" panose="020B0604020202020204" pitchFamily="34" charset="0"/>
              <a:buChar char="•"/>
            </a:pPr>
            <a:endParaRPr lang="en-US" sz="1400" dirty="0">
              <a:latin typeface="Arial" pitchFamily="34" charset="0"/>
              <a:cs typeface="Arial" pitchFamily="34" charset="0"/>
            </a:endParaRPr>
          </a:p>
        </p:txBody>
      </p:sp>
      <p:sp>
        <p:nvSpPr>
          <p:cNvPr id="4" name="Slide Number Placeholder 3"/>
          <p:cNvSpPr>
            <a:spLocks noGrp="1"/>
          </p:cNvSpPr>
          <p:nvPr>
            <p:ph type="sldNum" sz="quarter" idx="15"/>
          </p:nvPr>
        </p:nvSpPr>
        <p:spPr/>
        <p:txBody>
          <a:bodyPr/>
          <a:lstStyle/>
          <a:p>
            <a:pPr>
              <a:defRPr/>
            </a:pPr>
            <a:fld id="{7C505A8E-F6FA-4478-92C9-D27F96A6F72C}" type="slidenum">
              <a:rPr lang="en-US" smtClean="0"/>
              <a:pPr>
                <a:defRPr/>
              </a:pPr>
              <a:t>5</a:t>
            </a:fld>
            <a:endParaRPr lang="en-US" dirty="0"/>
          </a:p>
        </p:txBody>
      </p:sp>
      <p:pic>
        <p:nvPicPr>
          <p:cNvPr id="2" name="Picture 1"/>
          <p:cNvPicPr>
            <a:picLocks noChangeAspect="1"/>
          </p:cNvPicPr>
          <p:nvPr/>
        </p:nvPicPr>
        <p:blipFill>
          <a:blip r:embed="rId3"/>
          <a:stretch>
            <a:fillRect/>
          </a:stretch>
        </p:blipFill>
        <p:spPr>
          <a:xfrm>
            <a:off x="7317646" y="1"/>
            <a:ext cx="1826354" cy="1272746"/>
          </a:xfrm>
          <a:prstGeom prst="rect">
            <a:avLst/>
          </a:prstGeom>
        </p:spPr>
      </p:pic>
      <p:pic>
        <p:nvPicPr>
          <p:cNvPr id="10" name="Picture 9"/>
          <p:cNvPicPr>
            <a:picLocks noChangeAspect="1"/>
          </p:cNvPicPr>
          <p:nvPr/>
        </p:nvPicPr>
        <p:blipFill>
          <a:blip r:embed="rId4"/>
          <a:stretch>
            <a:fillRect/>
          </a:stretch>
        </p:blipFill>
        <p:spPr>
          <a:xfrm>
            <a:off x="6562725" y="6243637"/>
            <a:ext cx="2581275" cy="590550"/>
          </a:xfrm>
          <a:prstGeom prst="rect">
            <a:avLst/>
          </a:prstGeom>
        </p:spPr>
      </p:pic>
    </p:spTree>
    <p:extLst>
      <p:ext uri="{BB962C8B-B14F-4D97-AF65-F5344CB8AC3E}">
        <p14:creationId xmlns:p14="http://schemas.microsoft.com/office/powerpoint/2010/main" val="3780954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6562725" y="6243637"/>
            <a:ext cx="2581275" cy="590550"/>
          </a:xfrm>
          <a:prstGeom prst="rect">
            <a:avLst/>
          </a:prstGeom>
        </p:spPr>
      </p:pic>
      <p:sp>
        <p:nvSpPr>
          <p:cNvPr id="5" name="Title 4"/>
          <p:cNvSpPr>
            <a:spLocks noGrp="1"/>
          </p:cNvSpPr>
          <p:nvPr>
            <p:ph type="title"/>
          </p:nvPr>
        </p:nvSpPr>
        <p:spPr>
          <a:xfrm>
            <a:off x="357188" y="301625"/>
            <a:ext cx="8461375" cy="757238"/>
          </a:xfrm>
        </p:spPr>
        <p:txBody>
          <a:bodyPr>
            <a:normAutofit/>
          </a:bodyPr>
          <a:lstStyle/>
          <a:p>
            <a:pPr>
              <a:defRPr/>
            </a:pPr>
            <a:r>
              <a:rPr lang="en-US" cap="none" dirty="0"/>
              <a:t>What’s at stake and what are the next steps? </a:t>
            </a:r>
          </a:p>
        </p:txBody>
      </p:sp>
      <p:sp>
        <p:nvSpPr>
          <p:cNvPr id="13315" name="Text Placeholder 5"/>
          <p:cNvSpPr>
            <a:spLocks noGrp="1"/>
          </p:cNvSpPr>
          <p:nvPr>
            <p:ph type="body" sz="quarter" idx="13"/>
          </p:nvPr>
        </p:nvSpPr>
        <p:spPr>
          <a:xfrm>
            <a:off x="349250" y="1425039"/>
            <a:ext cx="8477250" cy="5035138"/>
          </a:xfrm>
        </p:spPr>
        <p:txBody>
          <a:bodyPr>
            <a:noAutofit/>
          </a:bodyPr>
          <a:lstStyle/>
          <a:p>
            <a:pPr>
              <a:buFont typeface="Arial" panose="020B0604020202020204" pitchFamily="34" charset="0"/>
              <a:buChar char="•"/>
            </a:pPr>
            <a:r>
              <a:rPr lang="en-US" sz="1800" dirty="0"/>
              <a:t>Revenue is a necessary condition for growth, state function and development</a:t>
            </a:r>
          </a:p>
          <a:p>
            <a:pPr>
              <a:buFont typeface="Arial" panose="020B0604020202020204" pitchFamily="34" charset="0"/>
              <a:buChar char="•"/>
            </a:pPr>
            <a:r>
              <a:rPr lang="en-US" sz="1800" dirty="0"/>
              <a:t>But between 30-40% of developing countries still have tax-to-GDP levels &lt; 15%</a:t>
            </a:r>
          </a:p>
          <a:p>
            <a:pPr>
              <a:buFont typeface="Arial" panose="020B0604020202020204" pitchFamily="34" charset="0"/>
              <a:buChar char="•"/>
            </a:pPr>
            <a:r>
              <a:rPr lang="en-US" sz="1800" dirty="0"/>
              <a:t>Increasing tax capacity requires more collaboration and trust between governments and the public and CSO sector; not only opening tax records but also processes by which tax base is ‘given away’</a:t>
            </a:r>
          </a:p>
          <a:p>
            <a:pPr>
              <a:buFont typeface="Arial" panose="020B0604020202020204" pitchFamily="34" charset="0"/>
              <a:buChar char="•"/>
            </a:pPr>
            <a:r>
              <a:rPr lang="en-US" sz="1800" dirty="0"/>
              <a:t>Perceptions that international firms and the rich are not paying their fare share is negatively impacts on tax morale</a:t>
            </a:r>
          </a:p>
          <a:p>
            <a:pPr>
              <a:buFont typeface="Arial" panose="020B0604020202020204" pitchFamily="34" charset="0"/>
              <a:buChar char="•"/>
            </a:pPr>
            <a:r>
              <a:rPr lang="en-US" sz="1800" b="1" dirty="0"/>
              <a:t>Can GIFT play a role in this?</a:t>
            </a:r>
          </a:p>
          <a:p>
            <a:pPr lvl="3"/>
            <a:r>
              <a:rPr lang="en-US" dirty="0"/>
              <a:t>More work to highlight international tax work and create a dialogue between governments, international organizations, the public and CSO could increase overall  </a:t>
            </a:r>
            <a:r>
              <a:rPr lang="en-US" b="1" dirty="0"/>
              <a:t>support</a:t>
            </a:r>
            <a:r>
              <a:rPr lang="en-US" dirty="0"/>
              <a:t> and </a:t>
            </a:r>
            <a:r>
              <a:rPr lang="en-US" b="1" dirty="0"/>
              <a:t>trust </a:t>
            </a:r>
            <a:r>
              <a:rPr lang="en-US" dirty="0"/>
              <a:t>in the system</a:t>
            </a:r>
          </a:p>
          <a:p>
            <a:pPr lvl="3"/>
            <a:r>
              <a:rPr lang="en-US" dirty="0"/>
              <a:t>Countries will soon be developing and adopting </a:t>
            </a:r>
            <a:r>
              <a:rPr lang="en-US" b="1" dirty="0"/>
              <a:t>Medium Term Revenue Strategies</a:t>
            </a:r>
            <a:r>
              <a:rPr lang="en-US" dirty="0"/>
              <a:t>, creating a space for the involvement of the public/CSOs</a:t>
            </a:r>
          </a:p>
          <a:p>
            <a:pPr lvl="3"/>
            <a:r>
              <a:rPr lang="en-US" b="1" dirty="0"/>
              <a:t>Deliberative transparency </a:t>
            </a:r>
            <a:r>
              <a:rPr lang="en-US" dirty="0"/>
              <a:t>– reduce capture</a:t>
            </a:r>
          </a:p>
          <a:p>
            <a:pPr>
              <a:buFont typeface="Arial" panose="020B0604020202020204" pitchFamily="34" charset="0"/>
              <a:buChar char="•"/>
            </a:pPr>
            <a:endParaRPr lang="en-US" sz="2000" dirty="0"/>
          </a:p>
          <a:p>
            <a:pPr marL="0" indent="0"/>
            <a:endParaRPr lang="en-US" sz="1800" dirty="0">
              <a:latin typeface="Arial" pitchFamily="34" charset="0"/>
              <a:cs typeface="Arial" pitchFamily="34" charset="0"/>
            </a:endParaRPr>
          </a:p>
        </p:txBody>
      </p:sp>
      <p:sp>
        <p:nvSpPr>
          <p:cNvPr id="2" name="Slide Number Placeholder 1"/>
          <p:cNvSpPr>
            <a:spLocks noGrp="1"/>
          </p:cNvSpPr>
          <p:nvPr>
            <p:ph type="sldNum" sz="quarter" idx="15"/>
          </p:nvPr>
        </p:nvSpPr>
        <p:spPr/>
        <p:txBody>
          <a:bodyPr/>
          <a:lstStyle/>
          <a:p>
            <a:pPr>
              <a:defRPr/>
            </a:pPr>
            <a:fld id="{7C505A8E-F6FA-4478-92C9-D27F96A6F72C}" type="slidenum">
              <a:rPr lang="en-US" smtClean="0"/>
              <a:pPr>
                <a:defRPr/>
              </a:pPr>
              <a:t>6</a:t>
            </a:fld>
            <a:endParaRPr lang="en-US" dirty="0"/>
          </a:p>
        </p:txBody>
      </p:sp>
    </p:spTree>
    <p:extLst>
      <p:ext uri="{BB962C8B-B14F-4D97-AF65-F5344CB8AC3E}">
        <p14:creationId xmlns:p14="http://schemas.microsoft.com/office/powerpoint/2010/main" val="2125959798"/>
      </p:ext>
    </p:extLst>
  </p:cSld>
  <p:clrMapOvr>
    <a:masterClrMapping/>
  </p:clrMapOvr>
</p:sld>
</file>

<file path=ppt/theme/theme1.xml><?xml version="1.0" encoding="utf-8"?>
<a:theme xmlns:a="http://schemas.openxmlformats.org/drawingml/2006/main" name="2014 WB Treasury Slide Deck">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ull Page Interior">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4243</TotalTime>
  <Words>2115</Words>
  <Application>Microsoft Office PowerPoint</Application>
  <PresentationFormat>On-screen Show (4:3)</PresentationFormat>
  <Paragraphs>119</Paragraphs>
  <Slides>7</Slides>
  <Notes>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7</vt:i4>
      </vt:variant>
    </vt:vector>
  </HeadingPairs>
  <TitlesOfParts>
    <vt:vector size="18" baseType="lpstr">
      <vt:lpstr>MS PGothic</vt:lpstr>
      <vt:lpstr>Andes</vt:lpstr>
      <vt:lpstr>Andes ExtraLight</vt:lpstr>
      <vt:lpstr>Arial</vt:lpstr>
      <vt:lpstr>Arial Bold</vt:lpstr>
      <vt:lpstr>Calibri</vt:lpstr>
      <vt:lpstr>Times New Roman</vt:lpstr>
      <vt:lpstr>Trebuchet MS</vt:lpstr>
      <vt:lpstr>Wingdings</vt:lpstr>
      <vt:lpstr>2014 WB Treasury Slide Deck</vt:lpstr>
      <vt:lpstr>Full Page Interior</vt:lpstr>
      <vt:lpstr>Transparency and public disclosure in the WBG’s work on tax</vt:lpstr>
      <vt:lpstr>WBG is directly involved in several initiatives promoting public disclosure around revenue and tax</vt:lpstr>
      <vt:lpstr>Transparency is the basis for most of our international tax work</vt:lpstr>
      <vt:lpstr>Greater disclosure and transparency can improve our own work helping countries raise revenues</vt:lpstr>
      <vt:lpstr>There can be tensions – data quality and open decision making </vt:lpstr>
      <vt:lpstr>From Transparency to Results on the Ground </vt:lpstr>
      <vt:lpstr>What’s at stake and what are the next steps? </vt:lpstr>
    </vt:vector>
  </TitlesOfParts>
  <Company>The World Bank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World Bank Groups</dc:title>
  <dc:creator>Matthew Edward Collin</dc:creator>
  <cp:lastModifiedBy>Marijn Verhoeven</cp:lastModifiedBy>
  <cp:revision>76</cp:revision>
  <dcterms:created xsi:type="dcterms:W3CDTF">2017-10-04T14:38:29Z</dcterms:created>
  <dcterms:modified xsi:type="dcterms:W3CDTF">2017-10-10T18:17:20Z</dcterms:modified>
</cp:coreProperties>
</file>