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3"/>
  </p:notesMasterIdLst>
  <p:sldIdLst>
    <p:sldId id="270" r:id="rId2"/>
    <p:sldId id="258" r:id="rId3"/>
    <p:sldId id="259" r:id="rId4"/>
    <p:sldId id="260" r:id="rId5"/>
    <p:sldId id="271" r:id="rId6"/>
    <p:sldId id="264" r:id="rId7"/>
    <p:sldId id="272" r:id="rId8"/>
    <p:sldId id="265" r:id="rId9"/>
    <p:sldId id="267" r:id="rId10"/>
    <p:sldId id="269" r:id="rId11"/>
    <p:sldId id="263" r:id="rId12"/>
  </p:sldIdLst>
  <p:sldSz cx="9144000" cy="6858000" type="screen4x3"/>
  <p:notesSz cx="6858000" cy="9144000"/>
  <p:embeddedFontLst>
    <p:embeddedFont>
      <p:font typeface="Calibri" panose="020F0502020204030204" pitchFamily="34" charset="0"/>
      <p:regular r:id="rId14"/>
      <p:bold r:id="rId15"/>
      <p:italic r:id="rId16"/>
      <p:boldItalic r:id="rId17"/>
    </p:embeddedFont>
    <p:embeddedFont>
      <p:font typeface="Montserrat ExtraBold" panose="00000900000000000000" pitchFamily="2" charset="0"/>
      <p:bold r:id="rId18"/>
      <p:boldItalic r:id="rId19"/>
    </p:embeddedFont>
    <p:embeddedFont>
      <p:font typeface="Montserrat" panose="00000500000000000000" pitchFamily="2" charset="0"/>
      <p:regular r:id="rId20"/>
      <p:bold r:id="rId21"/>
      <p:italic r:id="rId22"/>
      <p:boldItalic r:id="rId23"/>
    </p:embeddedFont>
    <p:embeddedFont>
      <p:font typeface="Arial Black" panose="020B0A04020102020204" pitchFamily="34" charset="0"/>
      <p:regular r:id="rId24"/>
      <p:bold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6" roundtripDataSignature="AMtx7mj++9U17elEbwAUo62g7pb/uX6id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AA4B"/>
    <a:srgbClr val="820068"/>
    <a:srgbClr val="EB82B4"/>
    <a:srgbClr val="44A2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84"/>
    <p:restoredTop sz="94586"/>
  </p:normalViewPr>
  <p:slideViewPr>
    <p:cSldViewPr snapToGrid="0">
      <p:cViewPr varScale="1">
        <p:scale>
          <a:sx n="105" d="100"/>
          <a:sy n="105" d="100"/>
        </p:scale>
        <p:origin x="173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customschemas.google.com/relationships/presentationmetadata" Target="meta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MX"/>
              <a:t>1</a:t>
            </a:fld>
            <a:endParaRPr/>
          </a:p>
        </p:txBody>
      </p:sp>
    </p:spTree>
    <p:extLst>
      <p:ext uri="{BB962C8B-B14F-4D97-AF65-F5344CB8AC3E}">
        <p14:creationId xmlns:p14="http://schemas.microsoft.com/office/powerpoint/2010/main" val="207869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7" name="Google Shape;147;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85877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MX"/>
              <a:t>11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853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7645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7439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7" name="Google Shape;147;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99032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7" name="Google Shape;147;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92291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1"/>
        <p:cNvGrpSpPr/>
        <p:nvPr/>
      </p:nvGrpSpPr>
      <p:grpSpPr>
        <a:xfrm>
          <a:off x="0" y="0"/>
          <a:ext cx="0" cy="0"/>
          <a:chOff x="0" y="0"/>
          <a:chExt cx="0" cy="0"/>
        </a:xfrm>
      </p:grpSpPr>
      <p:sp>
        <p:nvSpPr>
          <p:cNvPr id="22" name="Google Shape;22;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Montserrat"/>
              <a:buNone/>
              <a:defRPr b="1">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b="0" i="0">
                <a:latin typeface="Montserrat"/>
                <a:ea typeface="Montserrat"/>
                <a:cs typeface="Montserrat"/>
                <a:sym typeface="Montserrat"/>
              </a:defRPr>
            </a:lvl1pPr>
            <a:lvl2pPr marL="914400" lvl="1" indent="-406400" algn="l">
              <a:spcBef>
                <a:spcPts val="560"/>
              </a:spcBef>
              <a:spcAft>
                <a:spcPts val="0"/>
              </a:spcAft>
              <a:buClr>
                <a:schemeClr val="dk1"/>
              </a:buClr>
              <a:buSzPts val="2800"/>
              <a:buChar char="–"/>
              <a:defRPr b="0" i="0">
                <a:latin typeface="Montserrat"/>
                <a:ea typeface="Montserrat"/>
                <a:cs typeface="Montserrat"/>
                <a:sym typeface="Montserrat"/>
              </a:defRPr>
            </a:lvl2pPr>
            <a:lvl3pPr marL="1371600" lvl="2" indent="-381000" algn="l">
              <a:spcBef>
                <a:spcPts val="480"/>
              </a:spcBef>
              <a:spcAft>
                <a:spcPts val="0"/>
              </a:spcAft>
              <a:buClr>
                <a:schemeClr val="dk1"/>
              </a:buClr>
              <a:buSzPts val="2400"/>
              <a:buChar char="•"/>
              <a:defRPr b="0" i="0">
                <a:latin typeface="Montserrat"/>
                <a:ea typeface="Montserrat"/>
                <a:cs typeface="Montserrat"/>
                <a:sym typeface="Montserrat"/>
              </a:defRPr>
            </a:lvl3pPr>
            <a:lvl4pPr marL="1828800" lvl="3" indent="-355600" algn="l">
              <a:spcBef>
                <a:spcPts val="400"/>
              </a:spcBef>
              <a:spcAft>
                <a:spcPts val="0"/>
              </a:spcAft>
              <a:buClr>
                <a:schemeClr val="dk1"/>
              </a:buClr>
              <a:buSzPts val="2000"/>
              <a:buChar char="–"/>
              <a:defRPr b="0" i="0">
                <a:latin typeface="Montserrat"/>
                <a:ea typeface="Montserrat"/>
                <a:cs typeface="Montserrat"/>
                <a:sym typeface="Montserrat"/>
              </a:defRPr>
            </a:lvl4pPr>
            <a:lvl5pPr marL="2286000" lvl="4" indent="-355600" algn="l">
              <a:spcBef>
                <a:spcPts val="400"/>
              </a:spcBef>
              <a:spcAft>
                <a:spcPts val="0"/>
              </a:spcAft>
              <a:buClr>
                <a:schemeClr val="dk1"/>
              </a:buClr>
              <a:buSzPts val="2000"/>
              <a:buChar char="»"/>
              <a:defRPr b="0" i="0">
                <a:latin typeface="Montserrat"/>
                <a:ea typeface="Montserrat"/>
                <a:cs typeface="Montserrat"/>
                <a:sym typeface="Montserrat"/>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8"/>
        <p:cNvGrpSpPr/>
        <p:nvPr/>
      </p:nvGrpSpPr>
      <p:grpSpPr>
        <a:xfrm>
          <a:off x="0" y="0"/>
          <a:ext cx="0" cy="0"/>
          <a:chOff x="0" y="0"/>
          <a:chExt cx="0" cy="0"/>
        </a:xfrm>
      </p:grpSpPr>
      <p:sp>
        <p:nvSpPr>
          <p:cNvPr id="79" name="Google Shape;79;p20"/>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0"/>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7"/>
        <p:cNvGrpSpPr/>
        <p:nvPr/>
      </p:nvGrpSpPr>
      <p:grpSpPr>
        <a:xfrm>
          <a:off x="0" y="0"/>
          <a:ext cx="0" cy="0"/>
          <a:chOff x="0" y="0"/>
          <a:chExt cx="0" cy="0"/>
        </a:xfrm>
      </p:grpSpPr>
      <p:sp>
        <p:nvSpPr>
          <p:cNvPr id="28" name="Google Shape;28;p1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Montserrat"/>
              <a:buNone/>
              <a:defRPr sz="4000" b="1" cap="none">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F9A"/>
              </a:buClr>
              <a:buSzPts val="2000"/>
              <a:buNone/>
              <a:defRPr sz="2000">
                <a:solidFill>
                  <a:srgbClr val="888F9A"/>
                </a:solidFill>
                <a:latin typeface="Montserrat"/>
                <a:ea typeface="Montserrat"/>
                <a:cs typeface="Montserrat"/>
                <a:sym typeface="Montserrat"/>
              </a:defRPr>
            </a:lvl1pPr>
            <a:lvl2pPr marL="914400" lvl="1" indent="-228600" algn="l">
              <a:spcBef>
                <a:spcPts val="360"/>
              </a:spcBef>
              <a:spcAft>
                <a:spcPts val="0"/>
              </a:spcAft>
              <a:buClr>
                <a:srgbClr val="888F9A"/>
              </a:buClr>
              <a:buSzPts val="1800"/>
              <a:buNone/>
              <a:defRPr sz="1800">
                <a:solidFill>
                  <a:srgbClr val="888F9A"/>
                </a:solidFill>
              </a:defRPr>
            </a:lvl2pPr>
            <a:lvl3pPr marL="1371600" lvl="2" indent="-228600" algn="l">
              <a:spcBef>
                <a:spcPts val="320"/>
              </a:spcBef>
              <a:spcAft>
                <a:spcPts val="0"/>
              </a:spcAft>
              <a:buClr>
                <a:srgbClr val="888F9A"/>
              </a:buClr>
              <a:buSzPts val="1600"/>
              <a:buNone/>
              <a:defRPr sz="1600">
                <a:solidFill>
                  <a:srgbClr val="888F9A"/>
                </a:solidFill>
              </a:defRPr>
            </a:lvl3pPr>
            <a:lvl4pPr marL="1828800" lvl="3" indent="-228600" algn="l">
              <a:spcBef>
                <a:spcPts val="280"/>
              </a:spcBef>
              <a:spcAft>
                <a:spcPts val="0"/>
              </a:spcAft>
              <a:buClr>
                <a:srgbClr val="888F9A"/>
              </a:buClr>
              <a:buSzPts val="1400"/>
              <a:buNone/>
              <a:defRPr sz="1400">
                <a:solidFill>
                  <a:srgbClr val="888F9A"/>
                </a:solidFill>
              </a:defRPr>
            </a:lvl4pPr>
            <a:lvl5pPr marL="2286000" lvl="4" indent="-228600" algn="l">
              <a:spcBef>
                <a:spcPts val="280"/>
              </a:spcBef>
              <a:spcAft>
                <a:spcPts val="0"/>
              </a:spcAft>
              <a:buClr>
                <a:srgbClr val="888F9A"/>
              </a:buClr>
              <a:buSzPts val="1400"/>
              <a:buNone/>
              <a:defRPr sz="1400">
                <a:solidFill>
                  <a:srgbClr val="888F9A"/>
                </a:solidFill>
              </a:defRPr>
            </a:lvl5pPr>
            <a:lvl6pPr marL="2743200" lvl="5" indent="-228600" algn="l">
              <a:spcBef>
                <a:spcPts val="280"/>
              </a:spcBef>
              <a:spcAft>
                <a:spcPts val="0"/>
              </a:spcAft>
              <a:buClr>
                <a:srgbClr val="888F9A"/>
              </a:buClr>
              <a:buSzPts val="1400"/>
              <a:buNone/>
              <a:defRPr sz="1400">
                <a:solidFill>
                  <a:srgbClr val="888F9A"/>
                </a:solidFill>
              </a:defRPr>
            </a:lvl6pPr>
            <a:lvl7pPr marL="3200400" lvl="6" indent="-228600" algn="l">
              <a:spcBef>
                <a:spcPts val="280"/>
              </a:spcBef>
              <a:spcAft>
                <a:spcPts val="0"/>
              </a:spcAft>
              <a:buClr>
                <a:srgbClr val="888F9A"/>
              </a:buClr>
              <a:buSzPts val="1400"/>
              <a:buNone/>
              <a:defRPr sz="1400">
                <a:solidFill>
                  <a:srgbClr val="888F9A"/>
                </a:solidFill>
              </a:defRPr>
            </a:lvl7pPr>
            <a:lvl8pPr marL="3657600" lvl="7" indent="-228600" algn="l">
              <a:spcBef>
                <a:spcPts val="280"/>
              </a:spcBef>
              <a:spcAft>
                <a:spcPts val="0"/>
              </a:spcAft>
              <a:buClr>
                <a:srgbClr val="888F9A"/>
              </a:buClr>
              <a:buSzPts val="1400"/>
              <a:buNone/>
              <a:defRPr sz="1400">
                <a:solidFill>
                  <a:srgbClr val="888F9A"/>
                </a:solidFill>
              </a:defRPr>
            </a:lvl8pPr>
            <a:lvl9pPr marL="4114800" lvl="8" indent="-228600" algn="l">
              <a:spcBef>
                <a:spcPts val="280"/>
              </a:spcBef>
              <a:spcAft>
                <a:spcPts val="0"/>
              </a:spcAft>
              <a:buClr>
                <a:srgbClr val="888F9A"/>
              </a:buClr>
              <a:buSzPts val="1400"/>
              <a:buNone/>
              <a:defRPr sz="1400">
                <a:solidFill>
                  <a:srgbClr val="888F9A"/>
                </a:solidFill>
              </a:defRPr>
            </a:lvl9pPr>
          </a:lstStyle>
          <a:p>
            <a:endParaRPr/>
          </a:p>
        </p:txBody>
      </p:sp>
      <p:sp>
        <p:nvSpPr>
          <p:cNvPr id="30" name="Google Shape;30;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3"/>
        <p:cNvGrpSpPr/>
        <p:nvPr/>
      </p:nvGrpSpPr>
      <p:grpSpPr>
        <a:xfrm>
          <a:off x="0" y="0"/>
          <a:ext cx="0" cy="0"/>
          <a:chOff x="0" y="0"/>
          <a:chExt cx="0" cy="0"/>
        </a:xfrm>
      </p:grpSpPr>
      <p:sp>
        <p:nvSpPr>
          <p:cNvPr id="34" name="Google Shape;34;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Montserrat"/>
              <a:buNone/>
              <a:defRPr b="1">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atin typeface="Montserrat"/>
                <a:ea typeface="Montserrat"/>
                <a:cs typeface="Montserrat"/>
                <a:sym typeface="Montserrat"/>
              </a:defRPr>
            </a:lvl1pPr>
            <a:lvl2pPr marL="914400" lvl="1" indent="-381000" algn="l">
              <a:spcBef>
                <a:spcPts val="480"/>
              </a:spcBef>
              <a:spcAft>
                <a:spcPts val="0"/>
              </a:spcAft>
              <a:buClr>
                <a:schemeClr val="dk1"/>
              </a:buClr>
              <a:buSzPts val="2400"/>
              <a:buChar char="–"/>
              <a:defRPr sz="2400">
                <a:latin typeface="Montserrat"/>
                <a:ea typeface="Montserrat"/>
                <a:cs typeface="Montserrat"/>
                <a:sym typeface="Montserrat"/>
              </a:defRPr>
            </a:lvl2pPr>
            <a:lvl3pPr marL="1371600" lvl="2" indent="-355600" algn="l">
              <a:spcBef>
                <a:spcPts val="400"/>
              </a:spcBef>
              <a:spcAft>
                <a:spcPts val="0"/>
              </a:spcAft>
              <a:buClr>
                <a:schemeClr val="dk1"/>
              </a:buClr>
              <a:buSzPts val="2000"/>
              <a:buChar char="•"/>
              <a:defRPr sz="2000">
                <a:latin typeface="Montserrat"/>
                <a:ea typeface="Montserrat"/>
                <a:cs typeface="Montserrat"/>
                <a:sym typeface="Montserrat"/>
              </a:defRPr>
            </a:lvl3pPr>
            <a:lvl4pPr marL="1828800" lvl="3" indent="-342900" algn="l">
              <a:spcBef>
                <a:spcPts val="360"/>
              </a:spcBef>
              <a:spcAft>
                <a:spcPts val="0"/>
              </a:spcAft>
              <a:buClr>
                <a:schemeClr val="dk1"/>
              </a:buClr>
              <a:buSzPts val="1800"/>
              <a:buChar char="–"/>
              <a:defRPr sz="1800">
                <a:latin typeface="Montserrat"/>
                <a:ea typeface="Montserrat"/>
                <a:cs typeface="Montserrat"/>
                <a:sym typeface="Montserrat"/>
              </a:defRPr>
            </a:lvl4pPr>
            <a:lvl5pPr marL="2286000" lvl="4" indent="-342900" algn="l">
              <a:spcBef>
                <a:spcPts val="360"/>
              </a:spcBef>
              <a:spcAft>
                <a:spcPts val="0"/>
              </a:spcAft>
              <a:buClr>
                <a:schemeClr val="dk1"/>
              </a:buClr>
              <a:buSzPts val="1800"/>
              <a:buChar char="»"/>
              <a:defRPr sz="1800">
                <a:latin typeface="Montserrat"/>
                <a:ea typeface="Montserrat"/>
                <a:cs typeface="Montserrat"/>
                <a:sym typeface="Montserrat"/>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1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atin typeface="Montserrat"/>
                <a:ea typeface="Montserrat"/>
                <a:cs typeface="Montserrat"/>
                <a:sym typeface="Montserrat"/>
              </a:defRPr>
            </a:lvl1pPr>
            <a:lvl2pPr marL="914400" lvl="1" indent="-381000" algn="l">
              <a:spcBef>
                <a:spcPts val="480"/>
              </a:spcBef>
              <a:spcAft>
                <a:spcPts val="0"/>
              </a:spcAft>
              <a:buClr>
                <a:schemeClr val="dk1"/>
              </a:buClr>
              <a:buSzPts val="2400"/>
              <a:buChar char="–"/>
              <a:defRPr sz="2400">
                <a:latin typeface="Montserrat"/>
                <a:ea typeface="Montserrat"/>
                <a:cs typeface="Montserrat"/>
                <a:sym typeface="Montserrat"/>
              </a:defRPr>
            </a:lvl2pPr>
            <a:lvl3pPr marL="1371600" lvl="2" indent="-355600" algn="l">
              <a:spcBef>
                <a:spcPts val="400"/>
              </a:spcBef>
              <a:spcAft>
                <a:spcPts val="0"/>
              </a:spcAft>
              <a:buClr>
                <a:schemeClr val="dk1"/>
              </a:buClr>
              <a:buSzPts val="2000"/>
              <a:buChar char="•"/>
              <a:defRPr sz="2000">
                <a:latin typeface="Montserrat"/>
                <a:ea typeface="Montserrat"/>
                <a:cs typeface="Montserrat"/>
                <a:sym typeface="Montserrat"/>
              </a:defRPr>
            </a:lvl3pPr>
            <a:lvl4pPr marL="1828800" lvl="3" indent="-342900" algn="l">
              <a:spcBef>
                <a:spcPts val="360"/>
              </a:spcBef>
              <a:spcAft>
                <a:spcPts val="0"/>
              </a:spcAft>
              <a:buClr>
                <a:schemeClr val="dk1"/>
              </a:buClr>
              <a:buSzPts val="1800"/>
              <a:buChar char="–"/>
              <a:defRPr sz="1800">
                <a:latin typeface="Montserrat"/>
                <a:ea typeface="Montserrat"/>
                <a:cs typeface="Montserrat"/>
                <a:sym typeface="Montserrat"/>
              </a:defRPr>
            </a:lvl4pPr>
            <a:lvl5pPr marL="2286000" lvl="4" indent="-342900" algn="l">
              <a:spcBef>
                <a:spcPts val="360"/>
              </a:spcBef>
              <a:spcAft>
                <a:spcPts val="0"/>
              </a:spcAft>
              <a:buClr>
                <a:schemeClr val="dk1"/>
              </a:buClr>
              <a:buSzPts val="1800"/>
              <a:buChar char="»"/>
              <a:defRPr sz="1800">
                <a:latin typeface="Montserrat"/>
                <a:ea typeface="Montserrat"/>
                <a:cs typeface="Montserrat"/>
                <a:sym typeface="Montserrat"/>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0"/>
        <p:cNvGrpSpPr/>
        <p:nvPr/>
      </p:nvGrpSpPr>
      <p:grpSpPr>
        <a:xfrm>
          <a:off x="0" y="0"/>
          <a:ext cx="0" cy="0"/>
          <a:chOff x="0" y="0"/>
          <a:chExt cx="0" cy="0"/>
        </a:xfrm>
      </p:grpSpPr>
      <p:sp>
        <p:nvSpPr>
          <p:cNvPr id="41" name="Google Shape;41;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Montserrat"/>
              <a:buNone/>
              <a:defRPr b="1">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360"/>
              </a:spcBef>
              <a:spcAft>
                <a:spcPts val="0"/>
              </a:spcAft>
              <a:buClr>
                <a:schemeClr val="dk1"/>
              </a:buClr>
              <a:buSzPts val="1800"/>
              <a:buNone/>
              <a:defRPr sz="1800" b="1">
                <a:latin typeface="Montserrat"/>
                <a:ea typeface="Montserrat"/>
                <a:cs typeface="Montserrat"/>
                <a:sym typeface="Montserrat"/>
              </a:defRPr>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1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1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360"/>
              </a:spcBef>
              <a:spcAft>
                <a:spcPts val="0"/>
              </a:spcAft>
              <a:buClr>
                <a:schemeClr val="dk1"/>
              </a:buClr>
              <a:buSzPts val="1800"/>
              <a:buNone/>
              <a:defRPr sz="1800" b="1">
                <a:latin typeface="Montserrat"/>
                <a:ea typeface="Montserrat"/>
                <a:cs typeface="Montserrat"/>
                <a:sym typeface="Montserrat"/>
              </a:defRPr>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1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49"/>
        <p:cNvGrpSpPr/>
        <p:nvPr/>
      </p:nvGrpSpPr>
      <p:grpSpPr>
        <a:xfrm>
          <a:off x="0" y="0"/>
          <a:ext cx="0" cy="0"/>
          <a:chOff x="0" y="0"/>
          <a:chExt cx="0" cy="0"/>
        </a:xfrm>
      </p:grpSpPr>
      <p:sp>
        <p:nvSpPr>
          <p:cNvPr id="50" name="Google Shape;50;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Montserrat"/>
              <a:buNone/>
              <a:defRPr>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4"/>
        <p:cNvGrpSpPr/>
        <p:nvPr/>
      </p:nvGrpSpPr>
      <p:grpSpPr>
        <a:xfrm>
          <a:off x="0" y="0"/>
          <a:ext cx="0" cy="0"/>
          <a:chOff x="0" y="0"/>
          <a:chExt cx="0" cy="0"/>
        </a:xfrm>
      </p:grpSpPr>
      <p:sp>
        <p:nvSpPr>
          <p:cNvPr id="55" name="Google Shape;55;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8"/>
        <p:cNvGrpSpPr/>
        <p:nvPr/>
      </p:nvGrpSpPr>
      <p:grpSpPr>
        <a:xfrm>
          <a:off x="0" y="0"/>
          <a:ext cx="0" cy="0"/>
          <a:chOff x="0" y="0"/>
          <a:chExt cx="0" cy="0"/>
        </a:xfrm>
      </p:grpSpPr>
      <p:sp>
        <p:nvSpPr>
          <p:cNvPr id="59" name="Google Shape;59;p17"/>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Arial Black"/>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7"/>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17"/>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5"/>
        <p:cNvGrpSpPr/>
        <p:nvPr/>
      </p:nvGrpSpPr>
      <p:grpSpPr>
        <a:xfrm>
          <a:off x="0" y="0"/>
          <a:ext cx="0" cy="0"/>
          <a:chOff x="0" y="0"/>
          <a:chExt cx="0" cy="0"/>
        </a:xfrm>
      </p:grpSpPr>
      <p:sp>
        <p:nvSpPr>
          <p:cNvPr id="66" name="Google Shape;66;p1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Arial Black"/>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8"/>
          <p:cNvSpPr>
            <a:spLocks noGrp="1"/>
          </p:cNvSpPr>
          <p:nvPr>
            <p:ph type="pic" idx="2"/>
          </p:nvPr>
        </p:nvSpPr>
        <p:spPr>
          <a:xfrm>
            <a:off x="1792288" y="612775"/>
            <a:ext cx="5486400" cy="4114800"/>
          </a:xfrm>
          <a:prstGeom prst="rect">
            <a:avLst/>
          </a:prstGeom>
          <a:noFill/>
          <a:ln>
            <a:noFill/>
          </a:ln>
        </p:spPr>
      </p:sp>
      <p:sp>
        <p:nvSpPr>
          <p:cNvPr id="68" name="Google Shape;68;p1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2"/>
        <p:cNvGrpSpPr/>
        <p:nvPr/>
      </p:nvGrpSpPr>
      <p:grpSpPr>
        <a:xfrm>
          <a:off x="0" y="0"/>
          <a:ext cx="0" cy="0"/>
          <a:chOff x="0" y="0"/>
          <a:chExt cx="0" cy="0"/>
        </a:xfrm>
      </p:grpSpPr>
      <p:sp>
        <p:nvSpPr>
          <p:cNvPr id="73" name="Google Shape;73;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9"/>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2">
            <a:alphaModFix amt="36000"/>
          </a:blip>
          <a:stretch>
            <a:fillRect/>
          </a:stretch>
        </a:blipFill>
        <a:effectLst/>
      </p:bgPr>
    </p:bg>
    <p:spTree>
      <p:nvGrpSpPr>
        <p:cNvPr id="1" name="Shape 9"/>
        <p:cNvGrpSpPr/>
        <p:nvPr/>
      </p:nvGrpSpPr>
      <p:grpSpPr>
        <a:xfrm>
          <a:off x="0" y="0"/>
          <a:ext cx="0" cy="0"/>
          <a:chOff x="0" y="0"/>
          <a:chExt cx="0" cy="0"/>
        </a:xfrm>
      </p:grpSpPr>
      <p:sp>
        <p:nvSpPr>
          <p:cNvPr id="10" name="Google Shape;10;p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F9A"/>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F9A"/>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F9A"/>
                </a:solidFill>
                <a:latin typeface="Arial"/>
                <a:ea typeface="Arial"/>
                <a:cs typeface="Arial"/>
                <a:sym typeface="Arial"/>
              </a:defRPr>
            </a:lvl1pPr>
            <a:lvl2pPr marL="0" marR="0" lvl="1" indent="0" algn="r" rtl="0">
              <a:spcBef>
                <a:spcPts val="0"/>
              </a:spcBef>
              <a:buNone/>
              <a:defRPr sz="1200" b="0" i="0" u="none" strike="noStrike" cap="none">
                <a:solidFill>
                  <a:srgbClr val="888F9A"/>
                </a:solidFill>
                <a:latin typeface="Arial"/>
                <a:ea typeface="Arial"/>
                <a:cs typeface="Arial"/>
                <a:sym typeface="Arial"/>
              </a:defRPr>
            </a:lvl2pPr>
            <a:lvl3pPr marL="0" marR="0" lvl="2" indent="0" algn="r" rtl="0">
              <a:spcBef>
                <a:spcPts val="0"/>
              </a:spcBef>
              <a:buNone/>
              <a:defRPr sz="1200" b="0" i="0" u="none" strike="noStrike" cap="none">
                <a:solidFill>
                  <a:srgbClr val="888F9A"/>
                </a:solidFill>
                <a:latin typeface="Arial"/>
                <a:ea typeface="Arial"/>
                <a:cs typeface="Arial"/>
                <a:sym typeface="Arial"/>
              </a:defRPr>
            </a:lvl3pPr>
            <a:lvl4pPr marL="0" marR="0" lvl="3" indent="0" algn="r" rtl="0">
              <a:spcBef>
                <a:spcPts val="0"/>
              </a:spcBef>
              <a:buNone/>
              <a:defRPr sz="1200" b="0" i="0" u="none" strike="noStrike" cap="none">
                <a:solidFill>
                  <a:srgbClr val="888F9A"/>
                </a:solidFill>
                <a:latin typeface="Arial"/>
                <a:ea typeface="Arial"/>
                <a:cs typeface="Arial"/>
                <a:sym typeface="Arial"/>
              </a:defRPr>
            </a:lvl4pPr>
            <a:lvl5pPr marL="0" marR="0" lvl="4" indent="0" algn="r" rtl="0">
              <a:spcBef>
                <a:spcPts val="0"/>
              </a:spcBef>
              <a:buNone/>
              <a:defRPr sz="1200" b="0" i="0" u="none" strike="noStrike" cap="none">
                <a:solidFill>
                  <a:srgbClr val="888F9A"/>
                </a:solidFill>
                <a:latin typeface="Arial"/>
                <a:ea typeface="Arial"/>
                <a:cs typeface="Arial"/>
                <a:sym typeface="Arial"/>
              </a:defRPr>
            </a:lvl5pPr>
            <a:lvl6pPr marL="0" marR="0" lvl="5" indent="0" algn="r" rtl="0">
              <a:spcBef>
                <a:spcPts val="0"/>
              </a:spcBef>
              <a:buNone/>
              <a:defRPr sz="1200" b="0" i="0" u="none" strike="noStrike" cap="none">
                <a:solidFill>
                  <a:srgbClr val="888F9A"/>
                </a:solidFill>
                <a:latin typeface="Arial"/>
                <a:ea typeface="Arial"/>
                <a:cs typeface="Arial"/>
                <a:sym typeface="Arial"/>
              </a:defRPr>
            </a:lvl6pPr>
            <a:lvl7pPr marL="0" marR="0" lvl="6" indent="0" algn="r" rtl="0">
              <a:spcBef>
                <a:spcPts val="0"/>
              </a:spcBef>
              <a:buNone/>
              <a:defRPr sz="1200" b="0" i="0" u="none" strike="noStrike" cap="none">
                <a:solidFill>
                  <a:srgbClr val="888F9A"/>
                </a:solidFill>
                <a:latin typeface="Arial"/>
                <a:ea typeface="Arial"/>
                <a:cs typeface="Arial"/>
                <a:sym typeface="Arial"/>
              </a:defRPr>
            </a:lvl7pPr>
            <a:lvl8pPr marL="0" marR="0" lvl="7" indent="0" algn="r" rtl="0">
              <a:spcBef>
                <a:spcPts val="0"/>
              </a:spcBef>
              <a:buNone/>
              <a:defRPr sz="1200" b="0" i="0" u="none" strike="noStrike" cap="none">
                <a:solidFill>
                  <a:srgbClr val="888F9A"/>
                </a:solidFill>
                <a:latin typeface="Arial"/>
                <a:ea typeface="Arial"/>
                <a:cs typeface="Arial"/>
                <a:sym typeface="Arial"/>
              </a:defRPr>
            </a:lvl8pPr>
            <a:lvl9pPr marL="0" marR="0" lvl="8" indent="0" algn="r" rtl="0">
              <a:spcBef>
                <a:spcPts val="0"/>
              </a:spcBef>
              <a:buNone/>
              <a:defRPr sz="1200" b="0" i="0" u="none" strike="noStrike" cap="none">
                <a:solidFill>
                  <a:srgbClr val="888F9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8.pn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jpg"/><Relationship Id="rId3" Type="http://schemas.openxmlformats.org/officeDocument/2006/relationships/image" Target="../media/image2.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5.jpg"/><Relationship Id="rId5" Type="http://schemas.openxmlformats.org/officeDocument/2006/relationships/image" Target="../media/image19.png"/><Relationship Id="rId10" Type="http://schemas.openxmlformats.org/officeDocument/2006/relationships/image" Target="../media/image34.jpg"/><Relationship Id="rId4" Type="http://schemas.openxmlformats.org/officeDocument/2006/relationships/image" Target="../media/image18.png"/><Relationship Id="rId9" Type="http://schemas.openxmlformats.org/officeDocument/2006/relationships/image" Target="../media/image33.jp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hyperlink" Target="https://tpresupuestaria.typeform.com/Rally202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mt="36000"/>
          </a:blip>
          <a:stretch>
            <a:fillRect/>
          </a:stretch>
        </a:blipFill>
        <a:effectLst/>
      </p:bgPr>
    </p:bg>
    <p:spTree>
      <p:nvGrpSpPr>
        <p:cNvPr id="1" name="Shape 166"/>
        <p:cNvGrpSpPr/>
        <p:nvPr/>
      </p:nvGrpSpPr>
      <p:grpSpPr>
        <a:xfrm>
          <a:off x="0" y="0"/>
          <a:ext cx="0" cy="0"/>
          <a:chOff x="0" y="0"/>
          <a:chExt cx="0" cy="0"/>
        </a:xfrm>
      </p:grpSpPr>
      <p:pic>
        <p:nvPicPr>
          <p:cNvPr id="167" name="Google Shape;167;p8"/>
          <p:cNvPicPr preferRelativeResize="0"/>
          <p:nvPr/>
        </p:nvPicPr>
        <p:blipFill rotWithShape="1">
          <a:blip r:embed="rId4">
            <a:alphaModFix/>
          </a:blip>
          <a:srcRect/>
          <a:stretch/>
        </p:blipFill>
        <p:spPr>
          <a:xfrm>
            <a:off x="0" y="1"/>
            <a:ext cx="9143999" cy="6857999"/>
          </a:xfrm>
          <a:prstGeom prst="rect">
            <a:avLst/>
          </a:prstGeom>
          <a:noFill/>
          <a:ln>
            <a:noFill/>
          </a:ln>
        </p:spPr>
      </p:pic>
      <p:grpSp>
        <p:nvGrpSpPr>
          <p:cNvPr id="168" name="Google Shape;168;p8"/>
          <p:cNvGrpSpPr/>
          <p:nvPr/>
        </p:nvGrpSpPr>
        <p:grpSpPr>
          <a:xfrm>
            <a:off x="1301061" y="2159913"/>
            <a:ext cx="6596743" cy="2068286"/>
            <a:chOff x="1301059" y="2159913"/>
            <a:chExt cx="6596743" cy="2068286"/>
          </a:xfrm>
        </p:grpSpPr>
        <p:sp>
          <p:nvSpPr>
            <p:cNvPr id="169" name="Google Shape;169;p8"/>
            <p:cNvSpPr/>
            <p:nvPr/>
          </p:nvSpPr>
          <p:spPr>
            <a:xfrm>
              <a:off x="1301059" y="2159913"/>
              <a:ext cx="6596743" cy="2068286"/>
            </a:xfrm>
            <a:prstGeom prst="roundRect">
              <a:avLst>
                <a:gd name="adj" fmla="val 16667"/>
              </a:avLst>
            </a:prstGeom>
            <a:gradFill>
              <a:gsLst>
                <a:gs pos="0">
                  <a:srgbClr val="B9DCF3"/>
                </a:gs>
                <a:gs pos="44000">
                  <a:schemeClr val="accent2"/>
                </a:gs>
                <a:gs pos="100000">
                  <a:schemeClr val="accent5"/>
                </a:gs>
              </a:gsLst>
              <a:path path="circle">
                <a:fillToRect l="50000" t="50000" r="50000" b="50000"/>
              </a:path>
              <a:tileRect/>
            </a:gradFill>
            <a:ln>
              <a:noFill/>
            </a:ln>
            <a:effectLst>
              <a:outerShdw blurRad="40000" dist="23000" dir="5400000" rotWithShape="0">
                <a:schemeClr val="accent1">
                  <a:alpha val="7294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0" name="Google Shape;170;p8"/>
            <p:cNvSpPr txBox="1"/>
            <p:nvPr/>
          </p:nvSpPr>
          <p:spPr>
            <a:xfrm>
              <a:off x="1907175" y="2493294"/>
              <a:ext cx="5421086"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3200" b="1" dirty="0" smtClean="0">
                  <a:solidFill>
                    <a:schemeClr val="dk1"/>
                  </a:solidFill>
                  <a:latin typeface="Montserrat"/>
                  <a:ea typeface="Montserrat"/>
                  <a:cs typeface="Montserrat"/>
                  <a:sym typeface="Montserrat"/>
                </a:rPr>
                <a:t>RALLY DE DATOS</a:t>
              </a:r>
              <a:endParaRPr lang="es-MX" sz="3200" b="1" dirty="0">
                <a:solidFill>
                  <a:schemeClr val="dk1"/>
                </a:solidFill>
                <a:latin typeface="Montserrat"/>
                <a:ea typeface="Montserrat"/>
                <a:cs typeface="Montserrat"/>
                <a:sym typeface="Montserrat"/>
              </a:endParaRPr>
            </a:p>
            <a:p>
              <a:pPr marL="0" marR="0" lvl="0" indent="0" algn="ctr" rtl="0">
                <a:spcBef>
                  <a:spcPts val="0"/>
                </a:spcBef>
                <a:spcAft>
                  <a:spcPts val="0"/>
                </a:spcAft>
                <a:buNone/>
              </a:pPr>
              <a:r>
                <a:rPr lang="es-MX" sz="2400" i="0" u="none" strike="noStrike" cap="none" dirty="0" smtClean="0">
                  <a:solidFill>
                    <a:schemeClr val="dk1"/>
                  </a:solidFill>
                  <a:latin typeface="Montserrat"/>
                  <a:ea typeface="Montserrat"/>
                  <a:cs typeface="Montserrat"/>
                  <a:sym typeface="Montserrat"/>
                </a:rPr>
                <a:t>MECANISMO DE PARTICIPACIÓN CIUDADANA</a:t>
              </a:r>
              <a:endParaRPr sz="800" dirty="0"/>
            </a:p>
          </p:txBody>
        </p:sp>
      </p:grpSp>
      <p:pic>
        <p:nvPicPr>
          <p:cNvPr id="171" name="Google Shape;171;p8"/>
          <p:cNvPicPr preferRelativeResize="0"/>
          <p:nvPr/>
        </p:nvPicPr>
        <p:blipFill rotWithShape="1">
          <a:blip r:embed="rId5">
            <a:alphaModFix/>
          </a:blip>
          <a:srcRect/>
          <a:stretch/>
        </p:blipFill>
        <p:spPr>
          <a:xfrm>
            <a:off x="0" y="3380259"/>
            <a:ext cx="9144000" cy="3517900"/>
          </a:xfrm>
          <a:prstGeom prst="rect">
            <a:avLst/>
          </a:prstGeom>
          <a:noFill/>
          <a:ln>
            <a:noFill/>
          </a:ln>
        </p:spPr>
      </p:pic>
      <p:pic>
        <p:nvPicPr>
          <p:cNvPr id="172" name="Google Shape;172;p8"/>
          <p:cNvPicPr preferRelativeResize="0"/>
          <p:nvPr/>
        </p:nvPicPr>
        <p:blipFill rotWithShape="1">
          <a:blip r:embed="rId6">
            <a:alphaModFix/>
          </a:blip>
          <a:srcRect l="90577"/>
          <a:stretch/>
        </p:blipFill>
        <p:spPr>
          <a:xfrm>
            <a:off x="7562088" y="5656826"/>
            <a:ext cx="813256" cy="549527"/>
          </a:xfrm>
          <a:prstGeom prst="rect">
            <a:avLst/>
          </a:prstGeom>
          <a:noFill/>
          <a:ln>
            <a:noFill/>
          </a:ln>
        </p:spPr>
      </p:pic>
      <p:pic>
        <p:nvPicPr>
          <p:cNvPr id="8" name="Google Shape;172;p8"/>
          <p:cNvPicPr preferRelativeResize="0"/>
          <p:nvPr/>
        </p:nvPicPr>
        <p:blipFill rotWithShape="1">
          <a:blip r:embed="rId6">
            <a:alphaModFix/>
          </a:blip>
          <a:srcRect r="23635" b="-9316"/>
          <a:stretch/>
        </p:blipFill>
        <p:spPr>
          <a:xfrm>
            <a:off x="875336" y="5736074"/>
            <a:ext cx="6558736" cy="600718"/>
          </a:xfrm>
          <a:prstGeom prst="rect">
            <a:avLst/>
          </a:prstGeom>
          <a:noFill/>
          <a:ln>
            <a:noFill/>
          </a:ln>
        </p:spPr>
      </p:pic>
    </p:spTree>
    <p:extLst>
      <p:ext uri="{BB962C8B-B14F-4D97-AF65-F5344CB8AC3E}">
        <p14:creationId xmlns:p14="http://schemas.microsoft.com/office/powerpoint/2010/main" val="21107185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 name="Google Shape;123;g1168ad1ab30_0_16"/>
          <p:cNvPicPr preferRelativeResize="0"/>
          <p:nvPr/>
        </p:nvPicPr>
        <p:blipFill>
          <a:blip r:embed="rId3">
            <a:extLst>
              <a:ext uri="{28A0092B-C50C-407E-A947-70E740481C1C}">
                <a14:useLocalDpi xmlns:a14="http://schemas.microsoft.com/office/drawing/2010/main" val="0"/>
              </a:ext>
            </a:extLst>
          </a:blip>
          <a:stretch>
            <a:fillRect/>
          </a:stretch>
        </p:blipFill>
        <p:spPr>
          <a:xfrm>
            <a:off x="6" y="5"/>
            <a:ext cx="9143994" cy="1298555"/>
          </a:xfrm>
          <a:prstGeom prst="rect">
            <a:avLst/>
          </a:prstGeom>
          <a:noFill/>
          <a:ln>
            <a:noFill/>
          </a:ln>
        </p:spPr>
      </p:pic>
      <p:sp>
        <p:nvSpPr>
          <p:cNvPr id="16" name="Google Shape;109;p5"/>
          <p:cNvSpPr txBox="1"/>
          <p:nvPr/>
        </p:nvSpPr>
        <p:spPr>
          <a:xfrm>
            <a:off x="7" y="449247"/>
            <a:ext cx="2670041" cy="400069"/>
          </a:xfrm>
          <a:prstGeom prst="rect">
            <a:avLst/>
          </a:prstGeom>
          <a:solidFill>
            <a:srgbClr val="0033CC">
              <a:alpha val="42000"/>
            </a:srgbClr>
          </a:solidFill>
          <a:ln>
            <a:noFill/>
          </a:ln>
          <a:effectLst>
            <a:outerShdw blurRad="50800" dist="38100" dir="2700000" algn="tl" rotWithShape="0">
              <a:prstClr val="black">
                <a:alpha val="40000"/>
              </a:prstClr>
            </a:outerShdw>
          </a:effectLst>
        </p:spPr>
        <p:txBody>
          <a:bodyPr spcFirstLastPara="1" wrap="square" lIns="91425" tIns="45700" rIns="91425" bIns="45700" anchor="ctr" anchorCtr="0">
            <a:spAutoFit/>
          </a:bodyPr>
          <a:lstStyle/>
          <a:p>
            <a:pPr lvl="0">
              <a:buSzPts val="2400"/>
            </a:pPr>
            <a:r>
              <a:rPr lang="es-MX" sz="2000" b="1" dirty="0" smtClean="0">
                <a:solidFill>
                  <a:srgbClr val="FFC000"/>
                </a:solidFill>
                <a:latin typeface="Montserrat" panose="00000500000000000000" pitchFamily="2" charset="0"/>
                <a:ea typeface="Montserrat"/>
                <a:cs typeface="Montserrat"/>
                <a:sym typeface="Montserrat"/>
              </a:rPr>
              <a:t>RETOS</a:t>
            </a:r>
            <a:endParaRPr lang="es-MX" sz="2000" b="1" dirty="0">
              <a:solidFill>
                <a:srgbClr val="FFC000"/>
              </a:solidFill>
              <a:latin typeface="Montserrat" panose="00000500000000000000" pitchFamily="2" charset="0"/>
              <a:ea typeface="Montserrat"/>
              <a:cs typeface="Montserrat"/>
              <a:sym typeface="Montserrat"/>
            </a:endParaRP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62" y="1655579"/>
            <a:ext cx="2926080" cy="4532689"/>
          </a:xfrm>
          <a:prstGeom prst="rect">
            <a:avLst/>
          </a:prstGeom>
        </p:spPr>
      </p:pic>
      <p:pic>
        <p:nvPicPr>
          <p:cNvPr id="19" name="Imagen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6613" y="1655579"/>
            <a:ext cx="2926080" cy="4532689"/>
          </a:xfrm>
          <a:prstGeom prst="rect">
            <a:avLst/>
          </a:prstGeom>
        </p:spPr>
      </p:pic>
      <p:pic>
        <p:nvPicPr>
          <p:cNvPr id="21" name="Imagen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7458" y="1655579"/>
            <a:ext cx="2926080" cy="4532689"/>
          </a:xfrm>
          <a:prstGeom prst="rect">
            <a:avLst/>
          </a:prstGeom>
        </p:spPr>
      </p:pic>
      <p:sp>
        <p:nvSpPr>
          <p:cNvPr id="7" name="CuadroTexto 6"/>
          <p:cNvSpPr txBox="1"/>
          <p:nvPr/>
        </p:nvSpPr>
        <p:spPr>
          <a:xfrm>
            <a:off x="284525" y="3336504"/>
            <a:ext cx="2567922" cy="1600438"/>
          </a:xfrm>
          <a:prstGeom prst="rect">
            <a:avLst/>
          </a:prstGeom>
          <a:noFill/>
        </p:spPr>
        <p:txBody>
          <a:bodyPr wrap="square" rtlCol="0">
            <a:spAutoFit/>
          </a:bodyPr>
          <a:lstStyle/>
          <a:p>
            <a:pPr algn="ctr"/>
            <a:r>
              <a:rPr lang="es-MX" b="1" dirty="0">
                <a:solidFill>
                  <a:srgbClr val="313D87"/>
                </a:solidFill>
                <a:latin typeface="Montserrat" panose="00000500000000000000" pitchFamily="2" charset="0"/>
              </a:rPr>
              <a:t>Seleccionar</a:t>
            </a:r>
            <a:r>
              <a:rPr lang="es-MX" dirty="0">
                <a:solidFill>
                  <a:srgbClr val="313D87"/>
                </a:solidFill>
                <a:latin typeface="Montserrat" panose="00000500000000000000" pitchFamily="2" charset="0"/>
              </a:rPr>
              <a:t> una de las tres </a:t>
            </a:r>
            <a:r>
              <a:rPr lang="es-MX" dirty="0" smtClean="0">
                <a:solidFill>
                  <a:srgbClr val="313D87"/>
                </a:solidFill>
                <a:latin typeface="Montserrat" panose="00000500000000000000" pitchFamily="2" charset="0"/>
              </a:rPr>
              <a:t>temáticas.</a:t>
            </a:r>
          </a:p>
          <a:p>
            <a:pPr algn="ctr"/>
            <a:endParaRPr lang="es-MX" dirty="0" smtClean="0">
              <a:solidFill>
                <a:srgbClr val="313D87"/>
              </a:solidFill>
              <a:latin typeface="Montserrat" panose="00000500000000000000" pitchFamily="2" charset="0"/>
            </a:endParaRPr>
          </a:p>
          <a:p>
            <a:pPr algn="ctr"/>
            <a:r>
              <a:rPr lang="es-MX" b="1" dirty="0" smtClean="0">
                <a:solidFill>
                  <a:srgbClr val="313D87"/>
                </a:solidFill>
                <a:latin typeface="Montserrat" panose="00000500000000000000" pitchFamily="2" charset="0"/>
              </a:rPr>
              <a:t>Elegir </a:t>
            </a:r>
            <a:r>
              <a:rPr lang="es-MX" b="1" dirty="0">
                <a:solidFill>
                  <a:srgbClr val="313D87"/>
                </a:solidFill>
                <a:latin typeface="Montserrat" panose="00000500000000000000" pitchFamily="2" charset="0"/>
              </a:rPr>
              <a:t>la o las bases de </a:t>
            </a:r>
            <a:r>
              <a:rPr lang="es-MX" b="1" dirty="0" smtClean="0">
                <a:solidFill>
                  <a:srgbClr val="313D87"/>
                </a:solidFill>
                <a:latin typeface="Montserrat" panose="00000500000000000000" pitchFamily="2" charset="0"/>
              </a:rPr>
              <a:t>datos a utilizar</a:t>
            </a:r>
            <a:r>
              <a:rPr lang="es-MX" dirty="0" smtClean="0">
                <a:solidFill>
                  <a:srgbClr val="313D87"/>
                </a:solidFill>
                <a:latin typeface="Montserrat" panose="00000500000000000000" pitchFamily="2" charset="0"/>
              </a:rPr>
              <a:t>, entregar la justificación y </a:t>
            </a:r>
            <a:r>
              <a:rPr lang="es-MX" b="1" dirty="0" smtClean="0">
                <a:solidFill>
                  <a:srgbClr val="313D87"/>
                </a:solidFill>
                <a:latin typeface="Montserrat" panose="00000500000000000000" pitchFamily="2" charset="0"/>
              </a:rPr>
              <a:t>publicar en redes sociales</a:t>
            </a:r>
            <a:r>
              <a:rPr lang="es-MX" dirty="0" smtClean="0">
                <a:solidFill>
                  <a:srgbClr val="313D87"/>
                </a:solidFill>
                <a:latin typeface="Montserrat" panose="00000500000000000000" pitchFamily="2" charset="0"/>
              </a:rPr>
              <a:t>.</a:t>
            </a:r>
          </a:p>
        </p:txBody>
      </p:sp>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618" y="2113801"/>
            <a:ext cx="2715768" cy="1061579"/>
          </a:xfrm>
          <a:prstGeom prst="rect">
            <a:avLst/>
          </a:prstGeom>
        </p:spPr>
      </p:pic>
      <p:sp>
        <p:nvSpPr>
          <p:cNvPr id="8" name="CuadroTexto 7"/>
          <p:cNvSpPr txBox="1"/>
          <p:nvPr/>
        </p:nvSpPr>
        <p:spPr>
          <a:xfrm>
            <a:off x="3324156" y="3336504"/>
            <a:ext cx="2560962" cy="1815882"/>
          </a:xfrm>
          <a:prstGeom prst="rect">
            <a:avLst/>
          </a:prstGeom>
          <a:noFill/>
        </p:spPr>
        <p:txBody>
          <a:bodyPr wrap="square" rtlCol="0">
            <a:spAutoFit/>
          </a:bodyPr>
          <a:lstStyle/>
          <a:p>
            <a:pPr lvl="0" algn="ctr" fontAlgn="base"/>
            <a:r>
              <a:rPr lang="es-MX" b="1" dirty="0">
                <a:solidFill>
                  <a:srgbClr val="313D87"/>
                </a:solidFill>
                <a:latin typeface="Montserrat" panose="00000500000000000000" pitchFamily="2" charset="0"/>
              </a:rPr>
              <a:t>Entregar</a:t>
            </a:r>
            <a:r>
              <a:rPr lang="es-MX" dirty="0">
                <a:solidFill>
                  <a:srgbClr val="313D87"/>
                </a:solidFill>
                <a:latin typeface="Montserrat" panose="00000500000000000000" pitchFamily="2" charset="0"/>
              </a:rPr>
              <a:t> los </a:t>
            </a:r>
            <a:r>
              <a:rPr lang="es-MX" b="1" dirty="0">
                <a:solidFill>
                  <a:srgbClr val="313D87"/>
                </a:solidFill>
                <a:latin typeface="Montserrat" panose="00000500000000000000" pitchFamily="2" charset="0"/>
              </a:rPr>
              <a:t>resultados</a:t>
            </a:r>
            <a:r>
              <a:rPr lang="es-MX" dirty="0">
                <a:solidFill>
                  <a:srgbClr val="313D87"/>
                </a:solidFill>
                <a:latin typeface="Montserrat" panose="00000500000000000000" pitchFamily="2" charset="0"/>
              </a:rPr>
              <a:t> del </a:t>
            </a:r>
            <a:r>
              <a:rPr lang="es-MX" b="1" dirty="0">
                <a:solidFill>
                  <a:srgbClr val="313D87"/>
                </a:solidFill>
                <a:latin typeface="Montserrat" panose="00000500000000000000" pitchFamily="2" charset="0"/>
              </a:rPr>
              <a:t>análisis realizado </a:t>
            </a:r>
            <a:r>
              <a:rPr lang="es-MX" dirty="0">
                <a:solidFill>
                  <a:srgbClr val="313D87"/>
                </a:solidFill>
                <a:latin typeface="Montserrat" panose="00000500000000000000" pitchFamily="2" charset="0"/>
              </a:rPr>
              <a:t>y </a:t>
            </a:r>
            <a:r>
              <a:rPr lang="es-MX" b="1" dirty="0">
                <a:solidFill>
                  <a:srgbClr val="313D87"/>
                </a:solidFill>
                <a:latin typeface="Montserrat" panose="00000500000000000000" pitchFamily="2" charset="0"/>
              </a:rPr>
              <a:t>exponer</a:t>
            </a:r>
            <a:r>
              <a:rPr lang="es-MX" dirty="0">
                <a:solidFill>
                  <a:srgbClr val="313D87"/>
                </a:solidFill>
                <a:latin typeface="Montserrat" panose="00000500000000000000" pitchFamily="2" charset="0"/>
              </a:rPr>
              <a:t>, con ayuda de materiales </a:t>
            </a:r>
            <a:r>
              <a:rPr lang="es-MX" b="1" dirty="0">
                <a:solidFill>
                  <a:srgbClr val="313D87"/>
                </a:solidFill>
                <a:latin typeface="Montserrat" panose="00000500000000000000" pitchFamily="2" charset="0"/>
              </a:rPr>
              <a:t>audiovisuales</a:t>
            </a:r>
            <a:r>
              <a:rPr lang="es-MX" dirty="0">
                <a:solidFill>
                  <a:srgbClr val="313D87"/>
                </a:solidFill>
                <a:latin typeface="Montserrat" panose="00000500000000000000" pitchFamily="2" charset="0"/>
              </a:rPr>
              <a:t>, cómo </a:t>
            </a:r>
            <a:r>
              <a:rPr lang="es-MX" b="1" dirty="0">
                <a:solidFill>
                  <a:srgbClr val="313D87"/>
                </a:solidFill>
                <a:latin typeface="Montserrat" panose="00000500000000000000" pitchFamily="2" charset="0"/>
              </a:rPr>
              <a:t>mejora o facilita </a:t>
            </a:r>
            <a:r>
              <a:rPr lang="es-MX" dirty="0">
                <a:solidFill>
                  <a:srgbClr val="313D87"/>
                </a:solidFill>
                <a:latin typeface="Montserrat" panose="00000500000000000000" pitchFamily="2" charset="0"/>
              </a:rPr>
              <a:t>la </a:t>
            </a:r>
            <a:r>
              <a:rPr lang="es-MX" b="1" dirty="0">
                <a:solidFill>
                  <a:srgbClr val="313D87"/>
                </a:solidFill>
                <a:latin typeface="Montserrat" panose="00000500000000000000" pitchFamily="2" charset="0"/>
              </a:rPr>
              <a:t>consulta</a:t>
            </a:r>
            <a:r>
              <a:rPr lang="es-MX" dirty="0">
                <a:solidFill>
                  <a:srgbClr val="313D87"/>
                </a:solidFill>
                <a:latin typeface="Montserrat" panose="00000500000000000000" pitchFamily="2" charset="0"/>
              </a:rPr>
              <a:t> </a:t>
            </a:r>
            <a:r>
              <a:rPr lang="es-MX" dirty="0" smtClean="0">
                <a:solidFill>
                  <a:srgbClr val="313D87"/>
                </a:solidFill>
                <a:latin typeface="Montserrat" panose="00000500000000000000" pitchFamily="2" charset="0"/>
              </a:rPr>
              <a:t>de la</a:t>
            </a:r>
            <a:r>
              <a:rPr lang="es-MX" dirty="0">
                <a:solidFill>
                  <a:srgbClr val="313D87"/>
                </a:solidFill>
                <a:latin typeface="Montserrat" panose="00000500000000000000" pitchFamily="2" charset="0"/>
              </a:rPr>
              <a:t> </a:t>
            </a:r>
            <a:r>
              <a:rPr lang="es-MX" b="1" dirty="0">
                <a:solidFill>
                  <a:srgbClr val="313D87"/>
                </a:solidFill>
                <a:latin typeface="Montserrat" panose="00000500000000000000" pitchFamily="2" charset="0"/>
              </a:rPr>
              <a:t>información presupuestaria</a:t>
            </a:r>
            <a:r>
              <a:rPr lang="es-MX" dirty="0" smtClean="0">
                <a:solidFill>
                  <a:srgbClr val="313D87"/>
                </a:solidFill>
                <a:latin typeface="Montserrat" panose="00000500000000000000" pitchFamily="2" charset="0"/>
              </a:rPr>
              <a:t>.&gt;</a:t>
            </a:r>
            <a:endParaRPr lang="es-MX" dirty="0">
              <a:solidFill>
                <a:srgbClr val="313D87"/>
              </a:solidFill>
              <a:latin typeface="Montserrat" panose="00000500000000000000" pitchFamily="2" charset="0"/>
            </a:endParaRPr>
          </a:p>
        </p:txBody>
      </p:sp>
      <p:pic>
        <p:nvPicPr>
          <p:cNvPr id="17" name="Imagen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9284" y="2085467"/>
            <a:ext cx="2860739" cy="1118248"/>
          </a:xfrm>
          <a:prstGeom prst="rect">
            <a:avLst/>
          </a:prstGeom>
        </p:spPr>
      </p:pic>
      <p:sp>
        <p:nvSpPr>
          <p:cNvPr id="12" name="CuadroTexto 11"/>
          <p:cNvSpPr txBox="1"/>
          <p:nvPr/>
        </p:nvSpPr>
        <p:spPr>
          <a:xfrm>
            <a:off x="6423934" y="3336504"/>
            <a:ext cx="2368434" cy="1815882"/>
          </a:xfrm>
          <a:prstGeom prst="rect">
            <a:avLst/>
          </a:prstGeom>
          <a:noFill/>
        </p:spPr>
        <p:txBody>
          <a:bodyPr wrap="square" rtlCol="0">
            <a:spAutoFit/>
          </a:bodyPr>
          <a:lstStyle/>
          <a:p>
            <a:r>
              <a:rPr lang="es-MX" b="1" dirty="0">
                <a:solidFill>
                  <a:srgbClr val="313D87"/>
                </a:solidFill>
                <a:latin typeface="Montserrat" panose="00000500000000000000" pitchFamily="2" charset="0"/>
              </a:rPr>
              <a:t>Campaña de difusión </a:t>
            </a:r>
            <a:r>
              <a:rPr lang="es-MX" dirty="0">
                <a:solidFill>
                  <a:srgbClr val="313D87"/>
                </a:solidFill>
                <a:latin typeface="Montserrat" panose="00000500000000000000" pitchFamily="2" charset="0"/>
              </a:rPr>
              <a:t>a través de </a:t>
            </a:r>
            <a:r>
              <a:rPr lang="es-MX" b="1" dirty="0">
                <a:solidFill>
                  <a:srgbClr val="313D87"/>
                </a:solidFill>
                <a:latin typeface="Montserrat" panose="00000500000000000000" pitchFamily="2" charset="0"/>
              </a:rPr>
              <a:t>redes sociales </a:t>
            </a:r>
            <a:r>
              <a:rPr lang="es-MX" dirty="0">
                <a:solidFill>
                  <a:srgbClr val="313D87"/>
                </a:solidFill>
                <a:latin typeface="Montserrat" panose="00000500000000000000" pitchFamily="2" charset="0"/>
              </a:rPr>
              <a:t>tomando en cuenta el </a:t>
            </a:r>
            <a:r>
              <a:rPr lang="es-MX" b="1" dirty="0">
                <a:solidFill>
                  <a:srgbClr val="313D87"/>
                </a:solidFill>
                <a:latin typeface="Montserrat" panose="00000500000000000000" pitchFamily="2" charset="0"/>
              </a:rPr>
              <a:t>uso del lenguaje ciudadano </a:t>
            </a:r>
            <a:r>
              <a:rPr lang="es-MX" dirty="0">
                <a:solidFill>
                  <a:srgbClr val="313D87"/>
                </a:solidFill>
                <a:latin typeface="Montserrat" panose="00000500000000000000" pitchFamily="2" charset="0"/>
              </a:rPr>
              <a:t>y aplicando </a:t>
            </a:r>
            <a:r>
              <a:rPr lang="es-MX" b="1" dirty="0">
                <a:solidFill>
                  <a:srgbClr val="313D87"/>
                </a:solidFill>
                <a:latin typeface="Montserrat" panose="00000500000000000000" pitchFamily="2" charset="0"/>
              </a:rPr>
              <a:t>diseños llamativos </a:t>
            </a:r>
            <a:r>
              <a:rPr lang="es-MX" dirty="0">
                <a:solidFill>
                  <a:srgbClr val="313D87"/>
                </a:solidFill>
                <a:latin typeface="Montserrat" panose="00000500000000000000" pitchFamily="2" charset="0"/>
              </a:rPr>
              <a:t>para las personas que lo consulten.</a:t>
            </a:r>
          </a:p>
        </p:txBody>
      </p:sp>
      <p:pic>
        <p:nvPicPr>
          <p:cNvPr id="20" name="Imagen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2764" y="2113801"/>
            <a:ext cx="2870774" cy="1122170"/>
          </a:xfrm>
          <a:prstGeom prst="rect">
            <a:avLst/>
          </a:prstGeom>
        </p:spPr>
      </p:pic>
      <p:pic>
        <p:nvPicPr>
          <p:cNvPr id="23" name="Imagen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8210" y="4576663"/>
            <a:ext cx="2343675" cy="2318690"/>
          </a:xfrm>
          <a:prstGeom prst="rect">
            <a:avLst/>
          </a:prstGeom>
        </p:spPr>
      </p:pic>
    </p:spTree>
    <p:extLst>
      <p:ext uri="{BB962C8B-B14F-4D97-AF65-F5344CB8AC3E}">
        <p14:creationId xmlns:p14="http://schemas.microsoft.com/office/powerpoint/2010/main" val="27406601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mt="36000"/>
          </a:blip>
          <a:stretch>
            <a:fillRect/>
          </a:stretch>
        </a:blipFill>
        <a:effectLst/>
      </p:bgPr>
    </p:bg>
    <p:spTree>
      <p:nvGrpSpPr>
        <p:cNvPr id="1" name="Shape 166"/>
        <p:cNvGrpSpPr/>
        <p:nvPr/>
      </p:nvGrpSpPr>
      <p:grpSpPr>
        <a:xfrm>
          <a:off x="0" y="0"/>
          <a:ext cx="0" cy="0"/>
          <a:chOff x="0" y="0"/>
          <a:chExt cx="0" cy="0"/>
        </a:xfrm>
      </p:grpSpPr>
      <p:pic>
        <p:nvPicPr>
          <p:cNvPr id="167" name="Google Shape;167;p8"/>
          <p:cNvPicPr preferRelativeResize="0"/>
          <p:nvPr/>
        </p:nvPicPr>
        <p:blipFill rotWithShape="1">
          <a:blip r:embed="rId4">
            <a:alphaModFix/>
          </a:blip>
          <a:srcRect/>
          <a:stretch/>
        </p:blipFill>
        <p:spPr>
          <a:xfrm>
            <a:off x="0" y="1"/>
            <a:ext cx="9143999" cy="6857999"/>
          </a:xfrm>
          <a:prstGeom prst="rect">
            <a:avLst/>
          </a:prstGeom>
          <a:noFill/>
          <a:ln>
            <a:noFill/>
          </a:ln>
        </p:spPr>
      </p:pic>
      <p:grpSp>
        <p:nvGrpSpPr>
          <p:cNvPr id="168" name="Google Shape;168;p8"/>
          <p:cNvGrpSpPr/>
          <p:nvPr/>
        </p:nvGrpSpPr>
        <p:grpSpPr>
          <a:xfrm>
            <a:off x="1273629" y="1620417"/>
            <a:ext cx="6596743" cy="2068286"/>
            <a:chOff x="1273627" y="1620417"/>
            <a:chExt cx="6596743" cy="2068286"/>
          </a:xfrm>
        </p:grpSpPr>
        <p:sp>
          <p:nvSpPr>
            <p:cNvPr id="169" name="Google Shape;169;p8"/>
            <p:cNvSpPr/>
            <p:nvPr/>
          </p:nvSpPr>
          <p:spPr>
            <a:xfrm>
              <a:off x="1273627" y="1620417"/>
              <a:ext cx="6596743" cy="2068286"/>
            </a:xfrm>
            <a:prstGeom prst="roundRect">
              <a:avLst>
                <a:gd name="adj" fmla="val 16667"/>
              </a:avLst>
            </a:prstGeom>
            <a:gradFill>
              <a:gsLst>
                <a:gs pos="0">
                  <a:srgbClr val="B9DCF3"/>
                </a:gs>
                <a:gs pos="44000">
                  <a:schemeClr val="accent2"/>
                </a:gs>
                <a:gs pos="100000">
                  <a:schemeClr val="accent5"/>
                </a:gs>
              </a:gsLst>
              <a:path path="circle">
                <a:fillToRect l="50000" t="50000" r="50000" b="50000"/>
              </a:path>
              <a:tileRect/>
            </a:gradFill>
            <a:ln>
              <a:noFill/>
            </a:ln>
            <a:effectLst>
              <a:outerShdw blurRad="40000" dist="23000" dir="5400000" rotWithShape="0">
                <a:schemeClr val="accent1">
                  <a:alpha val="7294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0" name="Google Shape;170;p8"/>
            <p:cNvSpPr txBox="1"/>
            <p:nvPr/>
          </p:nvSpPr>
          <p:spPr>
            <a:xfrm>
              <a:off x="1861455" y="2246406"/>
              <a:ext cx="5421086"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4800" b="1" i="0" u="none" strike="noStrike" cap="none">
                  <a:solidFill>
                    <a:schemeClr val="dk1"/>
                  </a:solidFill>
                  <a:latin typeface="Montserrat"/>
                  <a:ea typeface="Montserrat"/>
                  <a:cs typeface="Montserrat"/>
                  <a:sym typeface="Montserrat"/>
                </a:rPr>
                <a:t>¡GRACIAS!</a:t>
              </a:r>
              <a:endParaRPr/>
            </a:p>
          </p:txBody>
        </p:sp>
      </p:grpSp>
      <p:pic>
        <p:nvPicPr>
          <p:cNvPr id="171" name="Google Shape;171;p8"/>
          <p:cNvPicPr preferRelativeResize="0"/>
          <p:nvPr/>
        </p:nvPicPr>
        <p:blipFill rotWithShape="1">
          <a:blip r:embed="rId5">
            <a:alphaModFix/>
          </a:blip>
          <a:srcRect/>
          <a:stretch/>
        </p:blipFill>
        <p:spPr>
          <a:xfrm>
            <a:off x="0" y="3380259"/>
            <a:ext cx="9144000" cy="3517900"/>
          </a:xfrm>
          <a:prstGeom prst="rect">
            <a:avLst/>
          </a:prstGeom>
          <a:noFill/>
          <a:ln>
            <a:noFill/>
          </a:ln>
        </p:spPr>
      </p:pic>
      <p:pic>
        <p:nvPicPr>
          <p:cNvPr id="172" name="Google Shape;172;p8"/>
          <p:cNvPicPr preferRelativeResize="0"/>
          <p:nvPr/>
        </p:nvPicPr>
        <p:blipFill rotWithShape="1">
          <a:blip r:embed="rId6">
            <a:alphaModFix/>
          </a:blip>
          <a:srcRect l="90577"/>
          <a:stretch/>
        </p:blipFill>
        <p:spPr>
          <a:xfrm>
            <a:off x="7562088" y="5656826"/>
            <a:ext cx="813256" cy="549527"/>
          </a:xfrm>
          <a:prstGeom prst="rect">
            <a:avLst/>
          </a:prstGeom>
          <a:noFill/>
          <a:ln>
            <a:noFill/>
          </a:ln>
        </p:spPr>
      </p:pic>
      <p:pic>
        <p:nvPicPr>
          <p:cNvPr id="8" name="Google Shape;172;p8"/>
          <p:cNvPicPr preferRelativeResize="0"/>
          <p:nvPr/>
        </p:nvPicPr>
        <p:blipFill rotWithShape="1">
          <a:blip r:embed="rId6">
            <a:alphaModFix/>
          </a:blip>
          <a:srcRect r="23635" b="-9316"/>
          <a:stretch/>
        </p:blipFill>
        <p:spPr>
          <a:xfrm>
            <a:off x="875336" y="5736074"/>
            <a:ext cx="6558736" cy="600718"/>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mt="36000"/>
          </a:blip>
          <a:stretch>
            <a:fillRect/>
          </a:stretch>
        </a:blipFill>
        <a:effectLst/>
      </p:bgPr>
    </p:bg>
    <p:spTree>
      <p:nvGrpSpPr>
        <p:cNvPr id="1" name="Shape 130"/>
        <p:cNvGrpSpPr/>
        <p:nvPr/>
      </p:nvGrpSpPr>
      <p:grpSpPr>
        <a:xfrm>
          <a:off x="0" y="0"/>
          <a:ext cx="0" cy="0"/>
          <a:chOff x="0" y="0"/>
          <a:chExt cx="0" cy="0"/>
        </a:xfrm>
      </p:grpSpPr>
      <p:pic>
        <p:nvPicPr>
          <p:cNvPr id="132" name="Google Shape;132;p3"/>
          <p:cNvPicPr preferRelativeResize="0"/>
          <p:nvPr/>
        </p:nvPicPr>
        <p:blipFill rotWithShape="1">
          <a:blip r:embed="rId4">
            <a:alphaModFix/>
          </a:blip>
          <a:srcRect/>
          <a:stretch/>
        </p:blipFill>
        <p:spPr>
          <a:xfrm>
            <a:off x="-10884" y="-21773"/>
            <a:ext cx="9164093" cy="1654628"/>
          </a:xfrm>
          <a:prstGeom prst="rect">
            <a:avLst/>
          </a:prstGeom>
          <a:noFill/>
          <a:ln>
            <a:noFill/>
          </a:ln>
        </p:spPr>
      </p:pic>
      <p:sp>
        <p:nvSpPr>
          <p:cNvPr id="133" name="Google Shape;133;p3"/>
          <p:cNvSpPr txBox="1"/>
          <p:nvPr/>
        </p:nvSpPr>
        <p:spPr>
          <a:xfrm>
            <a:off x="-10887" y="354762"/>
            <a:ext cx="6925253" cy="461624"/>
          </a:xfrm>
          <a:prstGeom prst="rect">
            <a:avLst/>
          </a:prstGeom>
          <a:solidFill>
            <a:schemeClr val="lt1"/>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s-MX" sz="2400" b="1" i="0" u="none" strike="noStrike" cap="none" dirty="0">
                <a:solidFill>
                  <a:srgbClr val="EA82B4"/>
                </a:solidFill>
                <a:latin typeface="Montserrat"/>
                <a:ea typeface="Montserrat"/>
                <a:cs typeface="Montserrat"/>
                <a:sym typeface="Montserrat"/>
              </a:rPr>
              <a:t>TRANSPARENCIA PRESUPUESTARIA </a:t>
            </a:r>
            <a:r>
              <a:rPr lang="es-MX" sz="2400" b="1" i="0" u="none" strike="noStrike" cap="none" dirty="0">
                <a:solidFill>
                  <a:srgbClr val="434A54"/>
                </a:solidFill>
                <a:latin typeface="Montserrat"/>
                <a:ea typeface="Montserrat"/>
                <a:cs typeface="Montserrat"/>
                <a:sym typeface="Montserrat"/>
              </a:rPr>
              <a:t>| PTP</a:t>
            </a:r>
            <a:endParaRPr dirty="0"/>
          </a:p>
        </p:txBody>
      </p:sp>
      <p:sp>
        <p:nvSpPr>
          <p:cNvPr id="10" name="Google Shape;107;p5">
            <a:extLst>
              <a:ext uri="{FF2B5EF4-FFF2-40B4-BE49-F238E27FC236}">
                <a16:creationId xmlns:a16="http://schemas.microsoft.com/office/drawing/2014/main" id="{7A4443DA-D01B-4F42-B5D7-53D06FDBAE8E}"/>
              </a:ext>
            </a:extLst>
          </p:cNvPr>
          <p:cNvSpPr txBox="1">
            <a:spLocks/>
          </p:cNvSpPr>
          <p:nvPr/>
        </p:nvSpPr>
        <p:spPr>
          <a:xfrm>
            <a:off x="427721" y="2818443"/>
            <a:ext cx="8497229" cy="2291828"/>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Montserrat"/>
                <a:ea typeface="Montserrat"/>
                <a:cs typeface="Montserrat"/>
                <a:sym typeface="Montserrat"/>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Montserrat"/>
                <a:ea typeface="Montserrat"/>
                <a:cs typeface="Montserrat"/>
                <a:sym typeface="Montserrat"/>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Montserrat"/>
                <a:ea typeface="Montserrat"/>
                <a:cs typeface="Montserrat"/>
                <a:sym typeface="Montserrat"/>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Montserrat"/>
                <a:ea typeface="Montserrat"/>
                <a:cs typeface="Montserrat"/>
                <a:sym typeface="Montserrat"/>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Montserrat"/>
                <a:ea typeface="Montserrat"/>
                <a:cs typeface="Montserrat"/>
                <a:sym typeface="Montserrat"/>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9pPr>
          </a:lstStyle>
          <a:p>
            <a:pPr marL="0" lvl="1" indent="0" algn="just">
              <a:lnSpc>
                <a:spcPct val="120000"/>
              </a:lnSpc>
              <a:spcBef>
                <a:spcPct val="20000"/>
              </a:spcBef>
              <a:buFont typeface="Arial"/>
              <a:buNone/>
            </a:pPr>
            <a:r>
              <a:rPr lang="es-ES" sz="1500" dirty="0">
                <a:solidFill>
                  <a:schemeClr val="accent1">
                    <a:lumMod val="50000"/>
                  </a:schemeClr>
                </a:solidFill>
                <a:latin typeface="Montserrat" pitchFamily="2" charset="77"/>
                <a:cs typeface="Calibri"/>
              </a:rPr>
              <a:t>El  </a:t>
            </a:r>
            <a:r>
              <a:rPr lang="es-ES" sz="1500" b="1" dirty="0">
                <a:solidFill>
                  <a:schemeClr val="accent1">
                    <a:lumMod val="50000"/>
                  </a:schemeClr>
                </a:solidFill>
                <a:latin typeface="Montserrat" pitchFamily="2" charset="77"/>
                <a:cs typeface="Calibri"/>
              </a:rPr>
              <a:t>enfoque</a:t>
            </a:r>
            <a:r>
              <a:rPr lang="es-ES" sz="1500" dirty="0">
                <a:solidFill>
                  <a:schemeClr val="accent1">
                    <a:lumMod val="50000"/>
                  </a:schemeClr>
                </a:solidFill>
                <a:latin typeface="Montserrat" pitchFamily="2" charset="77"/>
                <a:cs typeface="Calibri"/>
              </a:rPr>
              <a:t> del PTP es </a:t>
            </a:r>
            <a:r>
              <a:rPr lang="es-ES" sz="1500" b="1" dirty="0">
                <a:solidFill>
                  <a:schemeClr val="accent1">
                    <a:lumMod val="50000"/>
                  </a:schemeClr>
                </a:solidFill>
                <a:latin typeface="Montserrat" pitchFamily="2" charset="77"/>
                <a:cs typeface="Calibri"/>
              </a:rPr>
              <a:t>facilitar al usuario el acceso </a:t>
            </a:r>
            <a:r>
              <a:rPr lang="es-ES" sz="1500" dirty="0">
                <a:solidFill>
                  <a:schemeClr val="accent1">
                    <a:lumMod val="50000"/>
                  </a:schemeClr>
                </a:solidFill>
                <a:latin typeface="Montserrat" pitchFamily="2" charset="77"/>
                <a:cs typeface="Calibri"/>
              </a:rPr>
              <a:t>a información relevante y útil mediante plataformas que se distinguen por contar con las siguientes cualidades:</a:t>
            </a:r>
          </a:p>
          <a:p>
            <a:pPr marL="0" lvl="1" indent="0" algn="just">
              <a:lnSpc>
                <a:spcPct val="120000"/>
              </a:lnSpc>
              <a:spcBef>
                <a:spcPct val="20000"/>
              </a:spcBef>
              <a:buFont typeface="Arial"/>
              <a:buNone/>
            </a:pPr>
            <a:r>
              <a:rPr lang="es-ES" sz="1500" b="1" dirty="0">
                <a:solidFill>
                  <a:schemeClr val="accent2">
                    <a:lumMod val="75000"/>
                  </a:schemeClr>
                </a:solidFill>
                <a:latin typeface="Montserrat" pitchFamily="2" charset="77"/>
                <a:cs typeface="Calibri"/>
              </a:rPr>
              <a:t>Atractivas</a:t>
            </a:r>
            <a:r>
              <a:rPr lang="es-ES" sz="1500" dirty="0">
                <a:solidFill>
                  <a:schemeClr val="accent1">
                    <a:lumMod val="50000"/>
                  </a:schemeClr>
                </a:solidFill>
                <a:latin typeface="Montserrat" pitchFamily="2" charset="77"/>
                <a:cs typeface="Calibri"/>
              </a:rPr>
              <a:t>: </a:t>
            </a:r>
            <a:r>
              <a:rPr lang="es-ES" sz="1500" b="1" dirty="0">
                <a:solidFill>
                  <a:schemeClr val="accent1">
                    <a:lumMod val="50000"/>
                  </a:schemeClr>
                </a:solidFill>
                <a:latin typeface="Montserrat" pitchFamily="2" charset="77"/>
                <a:cs typeface="Calibri"/>
              </a:rPr>
              <a:t>Contenidos</a:t>
            </a:r>
            <a:r>
              <a:rPr lang="es-ES" sz="1500" dirty="0">
                <a:solidFill>
                  <a:schemeClr val="accent1">
                    <a:lumMod val="50000"/>
                  </a:schemeClr>
                </a:solidFill>
                <a:latin typeface="Montserrat" pitchFamily="2" charset="77"/>
                <a:cs typeface="Calibri"/>
              </a:rPr>
              <a:t> y </a:t>
            </a:r>
            <a:r>
              <a:rPr lang="es-ES" sz="1500" b="1" dirty="0">
                <a:solidFill>
                  <a:schemeClr val="accent1">
                    <a:lumMod val="50000"/>
                  </a:schemeClr>
                </a:solidFill>
                <a:latin typeface="Montserrat" pitchFamily="2" charset="77"/>
                <a:cs typeface="Calibri"/>
              </a:rPr>
              <a:t>diseños</a:t>
            </a:r>
            <a:r>
              <a:rPr lang="es-ES" sz="1500" dirty="0">
                <a:solidFill>
                  <a:schemeClr val="accent1">
                    <a:lumMod val="50000"/>
                  </a:schemeClr>
                </a:solidFill>
                <a:latin typeface="Montserrat" pitchFamily="2" charset="77"/>
                <a:cs typeface="Calibri"/>
              </a:rPr>
              <a:t> profesionales, </a:t>
            </a:r>
            <a:r>
              <a:rPr lang="es-ES" sz="1500" b="1" dirty="0">
                <a:solidFill>
                  <a:schemeClr val="accent1">
                    <a:lumMod val="50000"/>
                  </a:schemeClr>
                </a:solidFill>
                <a:latin typeface="Montserrat" pitchFamily="2" charset="77"/>
                <a:cs typeface="Calibri"/>
              </a:rPr>
              <a:t>centrados en el humano</a:t>
            </a:r>
            <a:r>
              <a:rPr lang="es-ES" sz="1500" dirty="0">
                <a:solidFill>
                  <a:schemeClr val="accent1">
                    <a:lumMod val="50000"/>
                  </a:schemeClr>
                </a:solidFill>
                <a:latin typeface="Montserrat" pitchFamily="2" charset="77"/>
                <a:cs typeface="Calibri"/>
              </a:rPr>
              <a:t>.</a:t>
            </a:r>
          </a:p>
          <a:p>
            <a:pPr marL="0" lvl="1" indent="0" algn="just">
              <a:lnSpc>
                <a:spcPct val="120000"/>
              </a:lnSpc>
              <a:spcBef>
                <a:spcPct val="20000"/>
              </a:spcBef>
              <a:buFont typeface="Arial"/>
              <a:buNone/>
            </a:pPr>
            <a:r>
              <a:rPr lang="es-ES" sz="1500" b="1" dirty="0">
                <a:solidFill>
                  <a:schemeClr val="accent2">
                    <a:lumMod val="75000"/>
                  </a:schemeClr>
                </a:solidFill>
                <a:latin typeface="Montserrat" pitchFamily="2" charset="77"/>
                <a:cs typeface="Calibri"/>
              </a:rPr>
              <a:t>Confiables</a:t>
            </a:r>
            <a:r>
              <a:rPr lang="es-ES" sz="1500" dirty="0">
                <a:solidFill>
                  <a:schemeClr val="accent1">
                    <a:lumMod val="50000"/>
                  </a:schemeClr>
                </a:solidFill>
                <a:latin typeface="Montserrat" pitchFamily="2" charset="77"/>
                <a:cs typeface="Calibri"/>
              </a:rPr>
              <a:t>: </a:t>
            </a:r>
            <a:r>
              <a:rPr lang="es-ES" sz="1500" b="1" dirty="0">
                <a:solidFill>
                  <a:schemeClr val="accent1">
                    <a:lumMod val="50000"/>
                  </a:schemeClr>
                </a:solidFill>
                <a:latin typeface="Montserrat" pitchFamily="2" charset="77"/>
                <a:cs typeface="Calibri"/>
              </a:rPr>
              <a:t>Información</a:t>
            </a:r>
            <a:r>
              <a:rPr lang="es-ES" sz="1500" dirty="0">
                <a:solidFill>
                  <a:schemeClr val="accent1">
                    <a:lumMod val="50000"/>
                  </a:schemeClr>
                </a:solidFill>
                <a:latin typeface="Montserrat" pitchFamily="2" charset="77"/>
                <a:cs typeface="Calibri"/>
              </a:rPr>
              <a:t> oportuna y </a:t>
            </a:r>
            <a:r>
              <a:rPr lang="es-ES" sz="1500" b="1" dirty="0">
                <a:solidFill>
                  <a:schemeClr val="accent1">
                    <a:lumMod val="50000"/>
                  </a:schemeClr>
                </a:solidFill>
                <a:latin typeface="Montserrat" pitchFamily="2" charset="77"/>
                <a:cs typeface="Calibri"/>
              </a:rPr>
              <a:t>comparable</a:t>
            </a:r>
            <a:r>
              <a:rPr lang="es-ES" sz="1500" dirty="0">
                <a:solidFill>
                  <a:schemeClr val="accent1">
                    <a:lumMod val="50000"/>
                  </a:schemeClr>
                </a:solidFill>
                <a:latin typeface="Montserrat" pitchFamily="2" charset="77"/>
                <a:cs typeface="Calibri"/>
              </a:rPr>
              <a:t>.</a:t>
            </a:r>
          </a:p>
          <a:p>
            <a:pPr marL="0" lvl="1" indent="0" algn="just">
              <a:lnSpc>
                <a:spcPct val="120000"/>
              </a:lnSpc>
              <a:spcBef>
                <a:spcPct val="20000"/>
              </a:spcBef>
              <a:buFont typeface="Arial"/>
              <a:buNone/>
            </a:pPr>
            <a:r>
              <a:rPr lang="es-ES" sz="1500" b="1" dirty="0">
                <a:solidFill>
                  <a:schemeClr val="accent2">
                    <a:lumMod val="75000"/>
                  </a:schemeClr>
                </a:solidFill>
                <a:latin typeface="Montserrat" pitchFamily="2" charset="77"/>
                <a:cs typeface="Calibri"/>
              </a:rPr>
              <a:t>Abiertas</a:t>
            </a:r>
            <a:r>
              <a:rPr lang="es-ES" sz="1500" dirty="0">
                <a:solidFill>
                  <a:schemeClr val="accent1">
                    <a:lumMod val="50000"/>
                  </a:schemeClr>
                </a:solidFill>
                <a:latin typeface="Montserrat" pitchFamily="2" charset="77"/>
                <a:cs typeface="Calibri"/>
              </a:rPr>
              <a:t>: Archivos en </a:t>
            </a:r>
            <a:r>
              <a:rPr lang="es-ES" sz="1500" b="1" dirty="0">
                <a:solidFill>
                  <a:schemeClr val="accent1">
                    <a:lumMod val="50000"/>
                  </a:schemeClr>
                </a:solidFill>
                <a:latin typeface="Montserrat" pitchFamily="2" charset="77"/>
                <a:cs typeface="Calibri"/>
              </a:rPr>
              <a:t>datos abiertos </a:t>
            </a:r>
            <a:r>
              <a:rPr lang="es-ES" sz="1500" dirty="0">
                <a:solidFill>
                  <a:schemeClr val="accent1">
                    <a:lumMod val="50000"/>
                  </a:schemeClr>
                </a:solidFill>
                <a:latin typeface="Montserrat" pitchFamily="2" charset="77"/>
                <a:cs typeface="Calibri"/>
              </a:rPr>
              <a:t>para seguimiento especializado.</a:t>
            </a:r>
          </a:p>
          <a:p>
            <a:pPr marL="0" lvl="1" indent="0" algn="just">
              <a:lnSpc>
                <a:spcPct val="120000"/>
              </a:lnSpc>
              <a:spcBef>
                <a:spcPct val="20000"/>
              </a:spcBef>
              <a:buFont typeface="Arial"/>
              <a:buNone/>
            </a:pPr>
            <a:r>
              <a:rPr lang="es-ES" sz="1500" b="1" dirty="0">
                <a:solidFill>
                  <a:schemeClr val="accent2">
                    <a:lumMod val="75000"/>
                  </a:schemeClr>
                </a:solidFill>
                <a:latin typeface="Montserrat" pitchFamily="2" charset="77"/>
                <a:cs typeface="Calibri"/>
              </a:rPr>
              <a:t>Cercanas</a:t>
            </a:r>
            <a:r>
              <a:rPr lang="es-ES" sz="1500" dirty="0">
                <a:solidFill>
                  <a:schemeClr val="accent1">
                    <a:lumMod val="50000"/>
                  </a:schemeClr>
                </a:solidFill>
                <a:latin typeface="Montserrat" pitchFamily="2" charset="77"/>
                <a:cs typeface="Calibri"/>
              </a:rPr>
              <a:t>: Es </a:t>
            </a:r>
            <a:r>
              <a:rPr lang="es-ES" sz="1500" b="1" dirty="0">
                <a:solidFill>
                  <a:schemeClr val="accent3">
                    <a:lumMod val="75000"/>
                  </a:schemeClr>
                </a:solidFill>
                <a:latin typeface="Montserrat" pitchFamily="2" charset="77"/>
                <a:cs typeface="Calibri"/>
              </a:rPr>
              <a:t>MUY IMPORTANTE</a:t>
            </a:r>
            <a:r>
              <a:rPr lang="es-ES" sz="1500" dirty="0">
                <a:solidFill>
                  <a:schemeClr val="accent3">
                    <a:lumMod val="75000"/>
                  </a:schemeClr>
                </a:solidFill>
                <a:latin typeface="Montserrat" pitchFamily="2" charset="77"/>
                <a:cs typeface="Calibri"/>
              </a:rPr>
              <a:t> </a:t>
            </a:r>
            <a:r>
              <a:rPr lang="es-ES" sz="1500" dirty="0">
                <a:solidFill>
                  <a:schemeClr val="accent1">
                    <a:lumMod val="50000"/>
                  </a:schemeClr>
                </a:solidFill>
                <a:latin typeface="Montserrat" pitchFamily="2" charset="77"/>
                <a:cs typeface="Calibri"/>
              </a:rPr>
              <a:t>la </a:t>
            </a:r>
            <a:r>
              <a:rPr lang="es-ES" sz="1500" b="1" dirty="0">
                <a:solidFill>
                  <a:schemeClr val="accent1">
                    <a:lumMod val="50000"/>
                  </a:schemeClr>
                </a:solidFill>
                <a:latin typeface="Montserrat" pitchFamily="2" charset="77"/>
                <a:cs typeface="Calibri"/>
              </a:rPr>
              <a:t>interactividad</a:t>
            </a:r>
            <a:r>
              <a:rPr lang="es-ES" sz="1500" dirty="0">
                <a:solidFill>
                  <a:schemeClr val="accent1">
                    <a:lumMod val="50000"/>
                  </a:schemeClr>
                </a:solidFill>
                <a:latin typeface="Montserrat" pitchFamily="2" charset="77"/>
                <a:cs typeface="Calibri"/>
              </a:rPr>
              <a:t> y </a:t>
            </a:r>
            <a:r>
              <a:rPr lang="es-ES" sz="1500" b="1" dirty="0">
                <a:solidFill>
                  <a:schemeClr val="accent1">
                    <a:lumMod val="50000"/>
                  </a:schemeClr>
                </a:solidFill>
                <a:latin typeface="Montserrat" pitchFamily="2" charset="77"/>
                <a:cs typeface="Calibri"/>
              </a:rPr>
              <a:t>retroalimentación</a:t>
            </a:r>
            <a:r>
              <a:rPr lang="es-ES" sz="1500" dirty="0">
                <a:solidFill>
                  <a:schemeClr val="accent1">
                    <a:lumMod val="50000"/>
                  </a:schemeClr>
                </a:solidFill>
                <a:latin typeface="Montserrat" pitchFamily="2" charset="77"/>
                <a:cs typeface="Calibri"/>
              </a:rPr>
              <a:t> de la </a:t>
            </a:r>
            <a:r>
              <a:rPr lang="es-ES" sz="1500" b="1" dirty="0">
                <a:solidFill>
                  <a:schemeClr val="accent1">
                    <a:lumMod val="50000"/>
                  </a:schemeClr>
                </a:solidFill>
                <a:latin typeface="Montserrat" pitchFamily="2" charset="77"/>
                <a:cs typeface="Calibri"/>
              </a:rPr>
              <a:t>ciudadanía</a:t>
            </a:r>
            <a:r>
              <a:rPr lang="es-ES" sz="1500" dirty="0">
                <a:solidFill>
                  <a:schemeClr val="accent1">
                    <a:lumMod val="50000"/>
                  </a:schemeClr>
                </a:solidFill>
                <a:latin typeface="Montserrat" pitchFamily="2" charset="77"/>
                <a:cs typeface="Calibri"/>
              </a:rPr>
              <a:t> en general, Organizaciones de la </a:t>
            </a:r>
            <a:r>
              <a:rPr lang="es-ES" sz="1500" b="1" dirty="0">
                <a:solidFill>
                  <a:schemeClr val="accent1">
                    <a:lumMod val="50000"/>
                  </a:schemeClr>
                </a:solidFill>
                <a:latin typeface="Montserrat" pitchFamily="2" charset="77"/>
                <a:cs typeface="Calibri"/>
              </a:rPr>
              <a:t>Sociedad Civil </a:t>
            </a:r>
            <a:r>
              <a:rPr lang="es-ES" sz="1500" dirty="0">
                <a:solidFill>
                  <a:schemeClr val="accent1">
                    <a:lumMod val="50000"/>
                  </a:schemeClr>
                </a:solidFill>
                <a:latin typeface="Montserrat" pitchFamily="2" charset="77"/>
                <a:cs typeface="Calibri"/>
              </a:rPr>
              <a:t>especializada y </a:t>
            </a:r>
            <a:r>
              <a:rPr lang="es-ES" sz="1500" b="1" dirty="0">
                <a:solidFill>
                  <a:schemeClr val="accent1">
                    <a:lumMod val="50000"/>
                  </a:schemeClr>
                </a:solidFill>
                <a:latin typeface="Montserrat" pitchFamily="2" charset="77"/>
                <a:cs typeface="Calibri"/>
              </a:rPr>
              <a:t>expertos </a:t>
            </a:r>
            <a:r>
              <a:rPr lang="es-ES" sz="1500" dirty="0">
                <a:solidFill>
                  <a:schemeClr val="accent1">
                    <a:lumMod val="50000"/>
                  </a:schemeClr>
                </a:solidFill>
                <a:latin typeface="Montserrat" pitchFamily="2" charset="77"/>
                <a:cs typeface="Calibri"/>
              </a:rPr>
              <a:t>para un:</a:t>
            </a:r>
            <a:endParaRPr lang="es-ES" sz="1500" dirty="0">
              <a:solidFill>
                <a:schemeClr val="accent1">
                  <a:lumMod val="50000"/>
                </a:schemeClr>
              </a:solidFill>
              <a:latin typeface="Montserrat" pitchFamily="2" charset="77"/>
              <a:cs typeface="Calibri"/>
              <a:sym typeface="Calibri"/>
            </a:endParaRPr>
          </a:p>
          <a:p>
            <a:pPr marL="0" indent="0" algn="just">
              <a:spcBef>
                <a:spcPts val="0"/>
              </a:spcBef>
              <a:buFont typeface="Arial"/>
              <a:buNone/>
            </a:pPr>
            <a:endParaRPr lang="es-ES" sz="1800" dirty="0">
              <a:solidFill>
                <a:schemeClr val="accent1">
                  <a:lumMod val="50000"/>
                </a:schemeClr>
              </a:solidFill>
              <a:latin typeface="Montserrat" pitchFamily="2" charset="77"/>
              <a:cs typeface="Calibri"/>
              <a:sym typeface="Calibri"/>
            </a:endParaRPr>
          </a:p>
          <a:p>
            <a:pPr marL="0" indent="0" algn="just">
              <a:spcBef>
                <a:spcPts val="0"/>
              </a:spcBef>
              <a:buFont typeface="Arial"/>
              <a:buNone/>
            </a:pPr>
            <a:endParaRPr lang="es-ES" sz="1600" b="1" dirty="0">
              <a:solidFill>
                <a:schemeClr val="accent1">
                  <a:lumMod val="50000"/>
                </a:schemeClr>
              </a:solidFill>
              <a:latin typeface="Montserrat" pitchFamily="2" charset="77"/>
              <a:cs typeface="Calibri"/>
              <a:sym typeface="Arial"/>
            </a:endParaRPr>
          </a:p>
          <a:p>
            <a:pPr marL="342900" indent="-139700">
              <a:spcBef>
                <a:spcPts val="0"/>
              </a:spcBef>
              <a:buFont typeface="Arial"/>
              <a:buNone/>
            </a:pPr>
            <a:endParaRPr lang="es-ES" sz="1300" dirty="0">
              <a:solidFill>
                <a:schemeClr val="accent1">
                  <a:lumMod val="50000"/>
                </a:schemeClr>
              </a:solidFill>
              <a:highlight>
                <a:srgbClr val="EDEBE9"/>
              </a:highlight>
              <a:latin typeface="Arial"/>
              <a:ea typeface="Arial"/>
              <a:cs typeface="Arial"/>
              <a:sym typeface="Arial"/>
            </a:endParaRPr>
          </a:p>
        </p:txBody>
      </p:sp>
      <p:grpSp>
        <p:nvGrpSpPr>
          <p:cNvPr id="9" name="Grupo 8">
            <a:extLst>
              <a:ext uri="{FF2B5EF4-FFF2-40B4-BE49-F238E27FC236}">
                <a16:creationId xmlns:a16="http://schemas.microsoft.com/office/drawing/2014/main" id="{CD3233A7-681C-D244-8974-6B945C3B2B5A}"/>
              </a:ext>
            </a:extLst>
          </p:cNvPr>
          <p:cNvGrpSpPr/>
          <p:nvPr/>
        </p:nvGrpSpPr>
        <p:grpSpPr>
          <a:xfrm>
            <a:off x="430882" y="1823728"/>
            <a:ext cx="3046033" cy="495360"/>
            <a:chOff x="250225" y="6112528"/>
            <a:chExt cx="4246405" cy="690572"/>
          </a:xfrm>
        </p:grpSpPr>
        <p:sp>
          <p:nvSpPr>
            <p:cNvPr id="13" name="Google Shape;140;g1168ad1ab30_0_16">
              <a:extLst>
                <a:ext uri="{FF2B5EF4-FFF2-40B4-BE49-F238E27FC236}">
                  <a16:creationId xmlns:a16="http://schemas.microsoft.com/office/drawing/2014/main" id="{414F2B95-8951-B642-8E57-96991794C915}"/>
                </a:ext>
              </a:extLst>
            </p:cNvPr>
            <p:cNvSpPr/>
            <p:nvPr/>
          </p:nvSpPr>
          <p:spPr>
            <a:xfrm>
              <a:off x="250225" y="6119701"/>
              <a:ext cx="1225512" cy="683399"/>
            </a:xfrm>
            <a:prstGeom prst="roundRect">
              <a:avLst>
                <a:gd name="adj" fmla="val 16667"/>
              </a:avLst>
            </a:prstGeom>
            <a:solidFill>
              <a:schemeClr val="accent3">
                <a:lumMod val="75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s-MX" sz="800" b="1" i="0" u="none" strike="noStrike" cap="none" dirty="0">
                  <a:solidFill>
                    <a:schemeClr val="bg1"/>
                  </a:solidFill>
                  <a:latin typeface="Montserrat" pitchFamily="2" charset="77"/>
                  <a:ea typeface="Calibri"/>
                  <a:cs typeface="Calibri"/>
                  <a:sym typeface="Calibri"/>
                </a:rPr>
                <a:t>GOBIERNO</a:t>
              </a:r>
              <a:endParaRPr sz="800" b="0" i="0" u="none" strike="noStrike" cap="none" dirty="0">
                <a:solidFill>
                  <a:schemeClr val="bg1"/>
                </a:solidFill>
                <a:latin typeface="Montserrat" pitchFamily="2" charset="77"/>
                <a:sym typeface="Arial"/>
              </a:endParaRPr>
            </a:p>
          </p:txBody>
        </p:sp>
        <p:sp>
          <p:nvSpPr>
            <p:cNvPr id="14" name="Google Shape;141;g1168ad1ab30_0_16">
              <a:extLst>
                <a:ext uri="{FF2B5EF4-FFF2-40B4-BE49-F238E27FC236}">
                  <a16:creationId xmlns:a16="http://schemas.microsoft.com/office/drawing/2014/main" id="{9F8AEF04-F91E-B641-A6FB-FB4B840A2593}"/>
                </a:ext>
              </a:extLst>
            </p:cNvPr>
            <p:cNvSpPr/>
            <p:nvPr/>
          </p:nvSpPr>
          <p:spPr>
            <a:xfrm>
              <a:off x="1454899" y="6307916"/>
              <a:ext cx="316192" cy="319491"/>
            </a:xfrm>
            <a:prstGeom prst="mathPlus">
              <a:avLst>
                <a:gd name="adj1" fmla="val 14119"/>
              </a:avLst>
            </a:prstGeom>
            <a:solidFill>
              <a:schemeClr val="bg2">
                <a:lumMod val="60000"/>
                <a:lumOff val="4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42;g1168ad1ab30_0_16">
              <a:extLst>
                <a:ext uri="{FF2B5EF4-FFF2-40B4-BE49-F238E27FC236}">
                  <a16:creationId xmlns:a16="http://schemas.microsoft.com/office/drawing/2014/main" id="{B18DA881-37E3-104C-80A0-55B46754A615}"/>
                </a:ext>
              </a:extLst>
            </p:cNvPr>
            <p:cNvSpPr/>
            <p:nvPr/>
          </p:nvSpPr>
          <p:spPr>
            <a:xfrm>
              <a:off x="2975764" y="6307915"/>
              <a:ext cx="316192" cy="329642"/>
            </a:xfrm>
            <a:prstGeom prst="mathEqual">
              <a:avLst>
                <a:gd name="adj1" fmla="val 23520"/>
                <a:gd name="adj2" fmla="val 11760"/>
              </a:avLst>
            </a:prstGeom>
            <a:solidFill>
              <a:schemeClr val="bg2">
                <a:lumMod val="60000"/>
                <a:lumOff val="4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6" name="Google Shape;143;g1168ad1ab30_0_16">
              <a:extLst>
                <a:ext uri="{FF2B5EF4-FFF2-40B4-BE49-F238E27FC236}">
                  <a16:creationId xmlns:a16="http://schemas.microsoft.com/office/drawing/2014/main" id="{816B7901-B529-454A-BF30-32761ADD72D3}"/>
                </a:ext>
              </a:extLst>
            </p:cNvPr>
            <p:cNvSpPr/>
            <p:nvPr/>
          </p:nvSpPr>
          <p:spPr>
            <a:xfrm>
              <a:off x="1750252" y="6112528"/>
              <a:ext cx="1225512" cy="683399"/>
            </a:xfrm>
            <a:prstGeom prst="roundRect">
              <a:avLst>
                <a:gd name="adj" fmla="val 16667"/>
              </a:avLst>
            </a:prstGeom>
            <a:solidFill>
              <a:schemeClr val="accent3">
                <a:lumMod val="7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s-MX" sz="900" b="1" dirty="0">
                  <a:solidFill>
                    <a:schemeClr val="bg1"/>
                  </a:solidFill>
                  <a:latin typeface="Montserrat" pitchFamily="2" charset="77"/>
                  <a:cs typeface="Calibri"/>
                  <a:sym typeface="Calibri"/>
                </a:rPr>
                <a:t>SOCIEDAD</a:t>
              </a:r>
              <a:endParaRPr sz="900" b="1" dirty="0">
                <a:solidFill>
                  <a:schemeClr val="bg1"/>
                </a:solidFill>
                <a:latin typeface="Montserrat" pitchFamily="2" charset="77"/>
                <a:cs typeface="Calibri"/>
                <a:sym typeface="Calibri"/>
              </a:endParaRPr>
            </a:p>
          </p:txBody>
        </p:sp>
        <p:sp>
          <p:nvSpPr>
            <p:cNvPr id="17" name="Google Shape;144;g1168ad1ab30_0_16">
              <a:extLst>
                <a:ext uri="{FF2B5EF4-FFF2-40B4-BE49-F238E27FC236}">
                  <a16:creationId xmlns:a16="http://schemas.microsoft.com/office/drawing/2014/main" id="{0C84CE4B-992D-5C48-80CE-A3F5692D5AAE}"/>
                </a:ext>
              </a:extLst>
            </p:cNvPr>
            <p:cNvSpPr/>
            <p:nvPr/>
          </p:nvSpPr>
          <p:spPr>
            <a:xfrm>
              <a:off x="3337495" y="6116383"/>
              <a:ext cx="1159135" cy="683399"/>
            </a:xfrm>
            <a:prstGeom prst="roundRect">
              <a:avLst>
                <a:gd name="adj" fmla="val 16667"/>
              </a:avLst>
            </a:prstGeom>
            <a:solidFill>
              <a:schemeClr val="accent1">
                <a:lumMod val="75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s-MX" sz="900" b="1" dirty="0">
                  <a:solidFill>
                    <a:schemeClr val="bg1"/>
                  </a:solidFill>
                  <a:latin typeface="Montserrat" pitchFamily="2" charset="77"/>
                  <a:cs typeface="Calibri"/>
                  <a:sym typeface="Calibri"/>
                </a:rPr>
                <a:t>VALOR PÚBLICO</a:t>
              </a:r>
              <a:endParaRPr sz="900" b="1" dirty="0">
                <a:solidFill>
                  <a:schemeClr val="bg1"/>
                </a:solidFill>
                <a:latin typeface="Montserrat" pitchFamily="2" charset="77"/>
                <a:cs typeface="Calibri"/>
                <a:sym typeface="Calibri"/>
              </a:endParaRPr>
            </a:p>
          </p:txBody>
        </p:sp>
      </p:grpSp>
      <p:pic>
        <p:nvPicPr>
          <p:cNvPr id="4" name="Imagen 3">
            <a:extLst>
              <a:ext uri="{FF2B5EF4-FFF2-40B4-BE49-F238E27FC236}">
                <a16:creationId xmlns:a16="http://schemas.microsoft.com/office/drawing/2014/main" id="{1BFDD216-D774-B24F-AF3C-103EBD1BF5DD}"/>
              </a:ext>
            </a:extLst>
          </p:cNvPr>
          <p:cNvPicPr>
            <a:picLocks noChangeAspect="1"/>
          </p:cNvPicPr>
          <p:nvPr/>
        </p:nvPicPr>
        <p:blipFill>
          <a:blip r:embed="rId5"/>
          <a:stretch>
            <a:fillRect/>
          </a:stretch>
        </p:blipFill>
        <p:spPr>
          <a:xfrm>
            <a:off x="3265052" y="1607464"/>
            <a:ext cx="720865" cy="964758"/>
          </a:xfrm>
          <a:prstGeom prst="rect">
            <a:avLst/>
          </a:prstGeom>
        </p:spPr>
      </p:pic>
      <p:grpSp>
        <p:nvGrpSpPr>
          <p:cNvPr id="23" name="Grupo 22">
            <a:extLst>
              <a:ext uri="{FF2B5EF4-FFF2-40B4-BE49-F238E27FC236}">
                <a16:creationId xmlns:a16="http://schemas.microsoft.com/office/drawing/2014/main" id="{5B62700E-50CB-034A-BAEF-BCD644021D74}"/>
              </a:ext>
            </a:extLst>
          </p:cNvPr>
          <p:cNvGrpSpPr/>
          <p:nvPr/>
        </p:nvGrpSpPr>
        <p:grpSpPr>
          <a:xfrm>
            <a:off x="4516617" y="1607465"/>
            <a:ext cx="4103703" cy="1083124"/>
            <a:chOff x="4354943" y="2520488"/>
            <a:chExt cx="4103703" cy="1102854"/>
          </a:xfrm>
        </p:grpSpPr>
        <p:sp>
          <p:nvSpPr>
            <p:cNvPr id="21" name="Rectángulo redondeado 20">
              <a:extLst>
                <a:ext uri="{FF2B5EF4-FFF2-40B4-BE49-F238E27FC236}">
                  <a16:creationId xmlns:a16="http://schemas.microsoft.com/office/drawing/2014/main" id="{DEFAA492-B469-8348-9487-D1A7659C4601}"/>
                </a:ext>
              </a:extLst>
            </p:cNvPr>
            <p:cNvSpPr/>
            <p:nvPr/>
          </p:nvSpPr>
          <p:spPr>
            <a:xfrm>
              <a:off x="4846714" y="2704965"/>
              <a:ext cx="3156643" cy="642456"/>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4" name="Google Shape;126;g1168ad1ab30_0_16">
              <a:extLst>
                <a:ext uri="{FF2B5EF4-FFF2-40B4-BE49-F238E27FC236}">
                  <a16:creationId xmlns:a16="http://schemas.microsoft.com/office/drawing/2014/main" id="{1BED36A2-B3D0-1943-BB4B-ABD2C8A54011}"/>
                </a:ext>
              </a:extLst>
            </p:cNvPr>
            <p:cNvSpPr txBox="1"/>
            <p:nvPr/>
          </p:nvSpPr>
          <p:spPr>
            <a:xfrm>
              <a:off x="5187514" y="2653429"/>
              <a:ext cx="2435202" cy="564059"/>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s-MX" sz="1200" b="1" dirty="0">
                  <a:solidFill>
                    <a:schemeClr val="bg1"/>
                  </a:solidFill>
                  <a:latin typeface="Montserrat" pitchFamily="2" charset="77"/>
                  <a:cs typeface="Calibri"/>
                  <a:sym typeface="Calibri"/>
                </a:rPr>
                <a:t>Más de </a:t>
              </a:r>
              <a:r>
                <a:rPr lang="es-MX" sz="1200" b="1" dirty="0" smtClean="0">
                  <a:solidFill>
                    <a:schemeClr val="bg1"/>
                  </a:solidFill>
                  <a:latin typeface="Montserrat" pitchFamily="2" charset="77"/>
                  <a:cs typeface="Calibri"/>
                  <a:sym typeface="Calibri"/>
                </a:rPr>
                <a:t>3,500 </a:t>
              </a:r>
              <a:r>
                <a:rPr lang="es-MX" sz="1200" b="1" dirty="0">
                  <a:solidFill>
                    <a:schemeClr val="bg1"/>
                  </a:solidFill>
                  <a:latin typeface="Montserrat" pitchFamily="2" charset="77"/>
                  <a:cs typeface="Calibri"/>
                  <a:sym typeface="Calibri"/>
                </a:rPr>
                <a:t>bases de </a:t>
              </a:r>
              <a:r>
                <a:rPr lang="es-MX" sz="1200" b="1" dirty="0" smtClean="0">
                  <a:solidFill>
                    <a:schemeClr val="bg1"/>
                  </a:solidFill>
                  <a:latin typeface="Montserrat" pitchFamily="2" charset="77"/>
                  <a:cs typeface="Calibri"/>
                  <a:sym typeface="Calibri"/>
                </a:rPr>
                <a:t>datos</a:t>
              </a:r>
              <a:endParaRPr lang="es-MX" sz="1200" b="1" dirty="0">
                <a:solidFill>
                  <a:schemeClr val="bg1"/>
                </a:solidFill>
                <a:latin typeface="Montserrat" pitchFamily="2" charset="77"/>
                <a:cs typeface="Calibri"/>
                <a:sym typeface="Calibri"/>
              </a:endParaRPr>
            </a:p>
          </p:txBody>
        </p:sp>
        <p:pic>
          <p:nvPicPr>
            <p:cNvPr id="18" name="Imagen 17">
              <a:extLst>
                <a:ext uri="{FF2B5EF4-FFF2-40B4-BE49-F238E27FC236}">
                  <a16:creationId xmlns:a16="http://schemas.microsoft.com/office/drawing/2014/main" id="{8EB27D57-9252-3541-B6E0-577633D90DAE}"/>
                </a:ext>
              </a:extLst>
            </p:cNvPr>
            <p:cNvPicPr>
              <a:picLocks noChangeAspect="1"/>
            </p:cNvPicPr>
            <p:nvPr/>
          </p:nvPicPr>
          <p:blipFill>
            <a:blip r:embed="rId6"/>
            <a:stretch>
              <a:fillRect/>
            </a:stretch>
          </p:blipFill>
          <p:spPr>
            <a:xfrm>
              <a:off x="4354943" y="2520488"/>
              <a:ext cx="1049854" cy="1100597"/>
            </a:xfrm>
            <a:prstGeom prst="rect">
              <a:avLst/>
            </a:prstGeom>
          </p:spPr>
        </p:pic>
        <p:pic>
          <p:nvPicPr>
            <p:cNvPr id="20" name="Imagen 19">
              <a:extLst>
                <a:ext uri="{FF2B5EF4-FFF2-40B4-BE49-F238E27FC236}">
                  <a16:creationId xmlns:a16="http://schemas.microsoft.com/office/drawing/2014/main" id="{B5910E82-E4B0-E447-8115-149F820AD791}"/>
                </a:ext>
              </a:extLst>
            </p:cNvPr>
            <p:cNvPicPr>
              <a:picLocks noChangeAspect="1"/>
            </p:cNvPicPr>
            <p:nvPr/>
          </p:nvPicPr>
          <p:blipFill>
            <a:blip r:embed="rId7"/>
            <a:stretch>
              <a:fillRect/>
            </a:stretch>
          </p:blipFill>
          <p:spPr>
            <a:xfrm>
              <a:off x="7408792" y="2522745"/>
              <a:ext cx="1049854" cy="1100597"/>
            </a:xfrm>
            <a:prstGeom prst="rect">
              <a:avLst/>
            </a:prstGeom>
          </p:spPr>
        </p:pic>
      </p:grpSp>
      <p:grpSp>
        <p:nvGrpSpPr>
          <p:cNvPr id="39" name="Grupo 38">
            <a:extLst>
              <a:ext uri="{FF2B5EF4-FFF2-40B4-BE49-F238E27FC236}">
                <a16:creationId xmlns:a16="http://schemas.microsoft.com/office/drawing/2014/main" id="{C81A7350-99D7-6841-8684-6982888814F6}"/>
              </a:ext>
            </a:extLst>
          </p:cNvPr>
          <p:cNvGrpSpPr/>
          <p:nvPr/>
        </p:nvGrpSpPr>
        <p:grpSpPr>
          <a:xfrm>
            <a:off x="876126" y="5079274"/>
            <a:ext cx="7428324" cy="811549"/>
            <a:chOff x="857838" y="5984530"/>
            <a:chExt cx="7428324" cy="811549"/>
          </a:xfrm>
        </p:grpSpPr>
        <p:sp>
          <p:nvSpPr>
            <p:cNvPr id="25" name="Rectángulo 24">
              <a:extLst>
                <a:ext uri="{FF2B5EF4-FFF2-40B4-BE49-F238E27FC236}">
                  <a16:creationId xmlns:a16="http://schemas.microsoft.com/office/drawing/2014/main" id="{7599BEC7-17E2-CC4B-9933-102B1AD79B5B}"/>
                </a:ext>
              </a:extLst>
            </p:cNvPr>
            <p:cNvSpPr/>
            <p:nvPr/>
          </p:nvSpPr>
          <p:spPr>
            <a:xfrm>
              <a:off x="1225866" y="6110558"/>
              <a:ext cx="6692269" cy="523220"/>
            </a:xfrm>
            <a:prstGeom prst="rect">
              <a:avLst/>
            </a:prstGeom>
          </p:spPr>
          <p:txBody>
            <a:bodyPr wrap="square">
              <a:spAutoFit/>
            </a:bodyPr>
            <a:lstStyle/>
            <a:p>
              <a:pPr marL="268288" lvl="1">
                <a:spcBef>
                  <a:spcPct val="20000"/>
                </a:spcBef>
              </a:pPr>
              <a:r>
                <a:rPr lang="es-MX" sz="2800" b="1" dirty="0">
                  <a:solidFill>
                    <a:schemeClr val="accent2">
                      <a:lumMod val="75000"/>
                    </a:schemeClr>
                  </a:solidFill>
                  <a:latin typeface="Montserrat" pitchFamily="2" charset="77"/>
                  <a:cs typeface="Adobe Caslon Pro"/>
                </a:rPr>
                <a:t>EMPODERAMIENTO</a:t>
              </a:r>
              <a:r>
                <a:rPr lang="es-MX" sz="2800" b="1" dirty="0">
                  <a:solidFill>
                    <a:schemeClr val="accent1">
                      <a:lumMod val="75000"/>
                    </a:schemeClr>
                  </a:solidFill>
                  <a:latin typeface="Montserrat" pitchFamily="2" charset="77"/>
                  <a:cs typeface="Adobe Caslon Pro"/>
                </a:rPr>
                <a:t> </a:t>
              </a:r>
              <a:r>
                <a:rPr lang="es-MX" sz="2800" b="1" dirty="0">
                  <a:solidFill>
                    <a:schemeClr val="accent3">
                      <a:lumMod val="75000"/>
                    </a:schemeClr>
                  </a:solidFill>
                  <a:latin typeface="Montserrat" pitchFamily="2" charset="77"/>
                  <a:cs typeface="Adobe Caslon Pro"/>
                </a:rPr>
                <a:t>CIUDADANO</a:t>
              </a:r>
            </a:p>
          </p:txBody>
        </p:sp>
        <p:pic>
          <p:nvPicPr>
            <p:cNvPr id="32" name="Imagen 31">
              <a:extLst>
                <a:ext uri="{FF2B5EF4-FFF2-40B4-BE49-F238E27FC236}">
                  <a16:creationId xmlns:a16="http://schemas.microsoft.com/office/drawing/2014/main" id="{39E7C364-9B9F-B346-BA1C-52D6AED90017}"/>
                </a:ext>
              </a:extLst>
            </p:cNvPr>
            <p:cNvPicPr>
              <a:picLocks noChangeAspect="1"/>
            </p:cNvPicPr>
            <p:nvPr/>
          </p:nvPicPr>
          <p:blipFill>
            <a:blip r:embed="rId8"/>
            <a:stretch>
              <a:fillRect/>
            </a:stretch>
          </p:blipFill>
          <p:spPr>
            <a:xfrm>
              <a:off x="7505748" y="6003356"/>
              <a:ext cx="780414" cy="737623"/>
            </a:xfrm>
            <a:prstGeom prst="rect">
              <a:avLst/>
            </a:prstGeom>
          </p:spPr>
        </p:pic>
        <p:pic>
          <p:nvPicPr>
            <p:cNvPr id="36" name="Imagen 35">
              <a:extLst>
                <a:ext uri="{FF2B5EF4-FFF2-40B4-BE49-F238E27FC236}">
                  <a16:creationId xmlns:a16="http://schemas.microsoft.com/office/drawing/2014/main" id="{3D1B57AF-8ED1-FE49-AC5C-C343672E15AC}"/>
                </a:ext>
              </a:extLst>
            </p:cNvPr>
            <p:cNvPicPr>
              <a:picLocks noChangeAspect="1"/>
            </p:cNvPicPr>
            <p:nvPr/>
          </p:nvPicPr>
          <p:blipFill>
            <a:blip r:embed="rId9"/>
            <a:stretch>
              <a:fillRect/>
            </a:stretch>
          </p:blipFill>
          <p:spPr>
            <a:xfrm>
              <a:off x="857838" y="5984530"/>
              <a:ext cx="780414" cy="811549"/>
            </a:xfrm>
            <a:prstGeom prst="rect">
              <a:avLst/>
            </a:prstGeom>
          </p:spPr>
        </p:pic>
      </p:grpSp>
      <p:sp>
        <p:nvSpPr>
          <p:cNvPr id="38" name="Cheurón 37">
            <a:extLst>
              <a:ext uri="{FF2B5EF4-FFF2-40B4-BE49-F238E27FC236}">
                <a16:creationId xmlns:a16="http://schemas.microsoft.com/office/drawing/2014/main" id="{9BC97996-8DE2-2B4A-B9CE-986216F98D4C}"/>
              </a:ext>
            </a:extLst>
          </p:cNvPr>
          <p:cNvSpPr/>
          <p:nvPr/>
        </p:nvSpPr>
        <p:spPr>
          <a:xfrm rot="5400000">
            <a:off x="4391620" y="4826531"/>
            <a:ext cx="397336" cy="397336"/>
          </a:xfrm>
          <a:prstGeom prst="chevron">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mt="36000"/>
          </a:blip>
          <a:stretch>
            <a:fillRect/>
          </a:stretch>
        </a:blipFill>
        <a:effectLst/>
      </p:bgPr>
    </p:bg>
    <p:spTree>
      <p:nvGrpSpPr>
        <p:cNvPr id="1" name="Shape 137"/>
        <p:cNvGrpSpPr/>
        <p:nvPr/>
      </p:nvGrpSpPr>
      <p:grpSpPr>
        <a:xfrm>
          <a:off x="0" y="0"/>
          <a:ext cx="0" cy="0"/>
          <a:chOff x="0" y="0"/>
          <a:chExt cx="0" cy="0"/>
        </a:xfrm>
      </p:grpSpPr>
      <p:pic>
        <p:nvPicPr>
          <p:cNvPr id="139" name="Google Shape;139;p4"/>
          <p:cNvPicPr preferRelativeResize="0"/>
          <p:nvPr/>
        </p:nvPicPr>
        <p:blipFill rotWithShape="1">
          <a:blip r:embed="rId4">
            <a:alphaModFix/>
          </a:blip>
          <a:srcRect/>
          <a:stretch/>
        </p:blipFill>
        <p:spPr>
          <a:xfrm>
            <a:off x="-10884" y="-21773"/>
            <a:ext cx="9164093" cy="1654628"/>
          </a:xfrm>
          <a:prstGeom prst="rect">
            <a:avLst/>
          </a:prstGeom>
          <a:noFill/>
          <a:ln>
            <a:noFill/>
          </a:ln>
        </p:spPr>
      </p:pic>
      <p:sp>
        <p:nvSpPr>
          <p:cNvPr id="140" name="Google Shape;140;p4"/>
          <p:cNvSpPr txBox="1"/>
          <p:nvPr/>
        </p:nvSpPr>
        <p:spPr>
          <a:xfrm>
            <a:off x="-10887" y="354762"/>
            <a:ext cx="7382063" cy="461624"/>
          </a:xfrm>
          <a:prstGeom prst="rect">
            <a:avLst/>
          </a:prstGeom>
          <a:solidFill>
            <a:schemeClr val="lt1"/>
          </a:solidFill>
          <a:ln>
            <a:noFill/>
          </a:ln>
        </p:spPr>
        <p:txBody>
          <a:bodyPr spcFirstLastPara="1" wrap="square" lIns="91425" tIns="45700" rIns="91425" bIns="45700" anchor="t" anchorCtr="0">
            <a:spAutoFit/>
          </a:bodyPr>
          <a:lstStyle/>
          <a:p>
            <a:pPr lvl="0" algn="r"/>
            <a:r>
              <a:rPr lang="es-MX" sz="2400" b="1" dirty="0">
                <a:solidFill>
                  <a:srgbClr val="EA82B4"/>
                </a:solidFill>
                <a:latin typeface="Montserrat"/>
              </a:rPr>
              <a:t>EMPODERAMIENTO</a:t>
            </a:r>
            <a:r>
              <a:rPr lang="es-MX" sz="2400" b="1" dirty="0">
                <a:solidFill>
                  <a:schemeClr val="accent2">
                    <a:lumMod val="75000"/>
                  </a:schemeClr>
                </a:solidFill>
                <a:latin typeface="Montserrat" pitchFamily="2" charset="77"/>
                <a:cs typeface="Adobe Caslon Pro"/>
              </a:rPr>
              <a:t> </a:t>
            </a:r>
            <a:r>
              <a:rPr lang="es-MX" sz="2400" b="1" i="0" u="none" strike="noStrike" cap="none" dirty="0">
                <a:solidFill>
                  <a:srgbClr val="434A54"/>
                </a:solidFill>
                <a:latin typeface="Montserrat"/>
                <a:ea typeface="Montserrat"/>
                <a:cs typeface="Montserrat"/>
                <a:sym typeface="Montserrat"/>
              </a:rPr>
              <a:t>| </a:t>
            </a:r>
            <a:r>
              <a:rPr lang="es-MX" sz="2000" b="1" i="0" u="none" strike="noStrike" cap="none" dirty="0">
                <a:solidFill>
                  <a:srgbClr val="434A54"/>
                </a:solidFill>
                <a:latin typeface="Montserrat"/>
                <a:ea typeface="Montserrat"/>
                <a:cs typeface="Montserrat"/>
                <a:sym typeface="Montserrat"/>
              </a:rPr>
              <a:t>Participación Ciudadana</a:t>
            </a:r>
            <a:endParaRPr sz="1200" dirty="0"/>
          </a:p>
        </p:txBody>
      </p:sp>
      <p:pic>
        <p:nvPicPr>
          <p:cNvPr id="14" name="Google Shape;134;g1168ad1ab30_0_16">
            <a:extLst>
              <a:ext uri="{FF2B5EF4-FFF2-40B4-BE49-F238E27FC236}">
                <a16:creationId xmlns:a16="http://schemas.microsoft.com/office/drawing/2014/main" id="{C8D62034-5FE3-E94D-908B-399AD2503E36}"/>
              </a:ext>
            </a:extLst>
          </p:cNvPr>
          <p:cNvPicPr preferRelativeResize="0"/>
          <p:nvPr/>
        </p:nvPicPr>
        <p:blipFill rotWithShape="1">
          <a:blip r:embed="rId5">
            <a:alphaModFix/>
          </a:blip>
          <a:srcRect/>
          <a:stretch/>
        </p:blipFill>
        <p:spPr>
          <a:xfrm>
            <a:off x="7572792" y="3161022"/>
            <a:ext cx="1454250" cy="571500"/>
          </a:xfrm>
          <a:prstGeom prst="rect">
            <a:avLst/>
          </a:prstGeom>
          <a:noFill/>
          <a:ln>
            <a:noFill/>
          </a:ln>
        </p:spPr>
      </p:pic>
      <p:pic>
        <p:nvPicPr>
          <p:cNvPr id="15" name="Google Shape;135;g1168ad1ab30_0_16">
            <a:extLst>
              <a:ext uri="{FF2B5EF4-FFF2-40B4-BE49-F238E27FC236}">
                <a16:creationId xmlns:a16="http://schemas.microsoft.com/office/drawing/2014/main" id="{526497FF-676F-BB4C-8E38-D69DC65166D8}"/>
              </a:ext>
            </a:extLst>
          </p:cNvPr>
          <p:cNvPicPr preferRelativeResize="0"/>
          <p:nvPr/>
        </p:nvPicPr>
        <p:blipFill rotWithShape="1">
          <a:blip r:embed="rId6">
            <a:alphaModFix/>
          </a:blip>
          <a:srcRect/>
          <a:stretch/>
        </p:blipFill>
        <p:spPr>
          <a:xfrm>
            <a:off x="6980689" y="3758215"/>
            <a:ext cx="1822641" cy="630560"/>
          </a:xfrm>
          <a:prstGeom prst="rect">
            <a:avLst/>
          </a:prstGeom>
          <a:noFill/>
          <a:ln>
            <a:noFill/>
          </a:ln>
        </p:spPr>
      </p:pic>
      <p:pic>
        <p:nvPicPr>
          <p:cNvPr id="16" name="Google Shape;136;g1168ad1ab30_0_16">
            <a:extLst>
              <a:ext uri="{FF2B5EF4-FFF2-40B4-BE49-F238E27FC236}">
                <a16:creationId xmlns:a16="http://schemas.microsoft.com/office/drawing/2014/main" id="{785A4B33-AAAB-D444-B631-05EABE049CBF}"/>
              </a:ext>
            </a:extLst>
          </p:cNvPr>
          <p:cNvPicPr preferRelativeResize="0"/>
          <p:nvPr/>
        </p:nvPicPr>
        <p:blipFill rotWithShape="1">
          <a:blip r:embed="rId7">
            <a:alphaModFix/>
          </a:blip>
          <a:srcRect r="64993"/>
          <a:stretch/>
        </p:blipFill>
        <p:spPr>
          <a:xfrm>
            <a:off x="6830016" y="2748515"/>
            <a:ext cx="742776" cy="1396514"/>
          </a:xfrm>
          <a:prstGeom prst="rect">
            <a:avLst/>
          </a:prstGeom>
          <a:noFill/>
          <a:ln>
            <a:noFill/>
          </a:ln>
        </p:spPr>
      </p:pic>
      <p:sp>
        <p:nvSpPr>
          <p:cNvPr id="25" name="Google Shape;107;p5">
            <a:extLst>
              <a:ext uri="{FF2B5EF4-FFF2-40B4-BE49-F238E27FC236}">
                <a16:creationId xmlns:a16="http://schemas.microsoft.com/office/drawing/2014/main" id="{C6319A41-3CFE-C043-BF8C-A7476C7C457F}"/>
              </a:ext>
            </a:extLst>
          </p:cNvPr>
          <p:cNvSpPr txBox="1">
            <a:spLocks noGrp="1"/>
          </p:cNvSpPr>
          <p:nvPr>
            <p:ph type="body" idx="1"/>
          </p:nvPr>
        </p:nvSpPr>
        <p:spPr>
          <a:xfrm>
            <a:off x="145567" y="2015853"/>
            <a:ext cx="8497229" cy="330203"/>
          </a:xfrm>
          <a:prstGeom prst="rect">
            <a:avLst/>
          </a:prstGeom>
          <a:noFill/>
          <a:ln>
            <a:noFill/>
          </a:ln>
        </p:spPr>
        <p:txBody>
          <a:bodyPr spcFirstLastPara="1" wrap="square" lIns="91425" tIns="45700" rIns="91425" bIns="45700" anchor="t" anchorCtr="0">
            <a:normAutofit fontScale="92500" lnSpcReduction="10000"/>
          </a:bodyPr>
          <a:lstStyle/>
          <a:p>
            <a:pPr marL="0" lvl="0" indent="0" algn="just">
              <a:lnSpc>
                <a:spcPct val="90000"/>
              </a:lnSpc>
              <a:spcBef>
                <a:spcPts val="0"/>
              </a:spcBef>
              <a:buClr>
                <a:srgbClr val="000000"/>
              </a:buClr>
              <a:buSzPts val="1800"/>
              <a:buNone/>
            </a:pPr>
            <a:r>
              <a:rPr lang="es-MX" sz="2000" b="1" dirty="0">
                <a:solidFill>
                  <a:schemeClr val="accent3">
                    <a:lumMod val="75000"/>
                  </a:schemeClr>
                </a:solidFill>
                <a:latin typeface="Montserrat" pitchFamily="2" charset="77"/>
                <a:sym typeface="Calibri"/>
              </a:rPr>
              <a:t>CIUDADANIZAR</a:t>
            </a:r>
            <a:r>
              <a:rPr lang="es-MX" sz="2000" b="1" dirty="0">
                <a:solidFill>
                  <a:schemeClr val="accent2">
                    <a:lumMod val="75000"/>
                  </a:schemeClr>
                </a:solidFill>
                <a:latin typeface="Montserrat" pitchFamily="2" charset="77"/>
                <a:sym typeface="Calibri"/>
              </a:rPr>
              <a:t> LA INFORMACIÓN PRESUPUESTARIA</a:t>
            </a:r>
            <a:endParaRPr lang="es-MX" sz="2000" b="1" dirty="0">
              <a:solidFill>
                <a:schemeClr val="accent2">
                  <a:lumMod val="75000"/>
                </a:schemeClr>
              </a:solidFill>
              <a:latin typeface="Montserrat" pitchFamily="2" charset="77"/>
              <a:sym typeface="Arial"/>
            </a:endParaRPr>
          </a:p>
          <a:p>
            <a:pPr marL="0" lvl="0" indent="0" algn="just" rtl="0">
              <a:lnSpc>
                <a:spcPct val="100000"/>
              </a:lnSpc>
              <a:spcBef>
                <a:spcPts val="0"/>
              </a:spcBef>
              <a:spcAft>
                <a:spcPts val="0"/>
              </a:spcAft>
              <a:buClr>
                <a:schemeClr val="dk1"/>
              </a:buClr>
              <a:buSzPts val="3200"/>
              <a:buNone/>
            </a:pPr>
            <a:endParaRPr sz="1500" dirty="0">
              <a:solidFill>
                <a:schemeClr val="accent1">
                  <a:lumMod val="50000"/>
                </a:schemeClr>
              </a:solidFill>
              <a:latin typeface="Montserrat" pitchFamily="2" charset="77"/>
              <a:cs typeface="Calibri"/>
              <a:sym typeface="Arial"/>
            </a:endParaRPr>
          </a:p>
          <a:p>
            <a:pPr marL="342900" lvl="0" indent="-139700" algn="just" rtl="0">
              <a:lnSpc>
                <a:spcPct val="100000"/>
              </a:lnSpc>
              <a:spcBef>
                <a:spcPts val="0"/>
              </a:spcBef>
              <a:spcAft>
                <a:spcPts val="0"/>
              </a:spcAft>
              <a:buClr>
                <a:schemeClr val="dk1"/>
              </a:buClr>
              <a:buSzPts val="3200"/>
              <a:buNone/>
            </a:pPr>
            <a:endParaRPr sz="1300" dirty="0">
              <a:solidFill>
                <a:schemeClr val="accent1">
                  <a:lumMod val="50000"/>
                </a:schemeClr>
              </a:solidFill>
              <a:highlight>
                <a:srgbClr val="EDEBE9"/>
              </a:highlight>
              <a:latin typeface="Arial"/>
              <a:ea typeface="Arial"/>
              <a:cs typeface="Arial"/>
              <a:sym typeface="Arial"/>
            </a:endParaRPr>
          </a:p>
        </p:txBody>
      </p:sp>
      <p:sp>
        <p:nvSpPr>
          <p:cNvPr id="29" name="Google Shape;107;p5">
            <a:extLst>
              <a:ext uri="{FF2B5EF4-FFF2-40B4-BE49-F238E27FC236}">
                <a16:creationId xmlns:a16="http://schemas.microsoft.com/office/drawing/2014/main" id="{AAB0A033-8E30-4348-92FB-44B5BF0540A2}"/>
              </a:ext>
            </a:extLst>
          </p:cNvPr>
          <p:cNvSpPr txBox="1">
            <a:spLocks/>
          </p:cNvSpPr>
          <p:nvPr/>
        </p:nvSpPr>
        <p:spPr>
          <a:xfrm>
            <a:off x="324851" y="2596608"/>
            <a:ext cx="6641090" cy="312347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Montserrat"/>
                <a:ea typeface="Montserrat"/>
                <a:cs typeface="Montserrat"/>
                <a:sym typeface="Montserrat"/>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Montserrat"/>
                <a:ea typeface="Montserrat"/>
                <a:cs typeface="Montserrat"/>
                <a:sym typeface="Montserrat"/>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Montserrat"/>
                <a:ea typeface="Montserrat"/>
                <a:cs typeface="Montserrat"/>
                <a:sym typeface="Montserrat"/>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Montserrat"/>
                <a:ea typeface="Montserrat"/>
                <a:cs typeface="Montserrat"/>
                <a:sym typeface="Montserrat"/>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Montserrat"/>
                <a:ea typeface="Montserrat"/>
                <a:cs typeface="Montserrat"/>
                <a:sym typeface="Montserrat"/>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9pPr>
          </a:lstStyle>
          <a:p>
            <a:pPr marL="0" indent="0">
              <a:lnSpc>
                <a:spcPct val="120000"/>
              </a:lnSpc>
              <a:buNone/>
            </a:pPr>
            <a:r>
              <a:rPr lang="es-MX" sz="1500" dirty="0" smtClean="0">
                <a:solidFill>
                  <a:schemeClr val="accent1">
                    <a:lumMod val="50000"/>
                  </a:schemeClr>
                </a:solidFill>
                <a:latin typeface="Montserrat" pitchFamily="2" charset="77"/>
                <a:cs typeface="Calibri"/>
              </a:rPr>
              <a:t>-</a:t>
            </a:r>
            <a:r>
              <a:rPr lang="es-MX" sz="1500" b="1" dirty="0">
                <a:solidFill>
                  <a:schemeClr val="accent1">
                    <a:lumMod val="50000"/>
                  </a:schemeClr>
                </a:solidFill>
                <a:latin typeface="Montserrat" pitchFamily="2" charset="77"/>
                <a:cs typeface="Calibri"/>
              </a:rPr>
              <a:t>Transformar</a:t>
            </a:r>
            <a:r>
              <a:rPr lang="es-MX" sz="1500" dirty="0">
                <a:solidFill>
                  <a:schemeClr val="accent1">
                    <a:lumMod val="50000"/>
                  </a:schemeClr>
                </a:solidFill>
                <a:latin typeface="Montserrat" pitchFamily="2" charset="77"/>
                <a:cs typeface="Calibri"/>
              </a:rPr>
              <a:t> conceptos </a:t>
            </a:r>
            <a:r>
              <a:rPr lang="es-MX" sz="1500" b="1" dirty="0">
                <a:solidFill>
                  <a:schemeClr val="accent1">
                    <a:lumMod val="50000"/>
                  </a:schemeClr>
                </a:solidFill>
                <a:latin typeface="Montserrat" pitchFamily="2" charset="77"/>
                <a:cs typeface="Calibri"/>
              </a:rPr>
              <a:t>técnicos</a:t>
            </a:r>
            <a:r>
              <a:rPr lang="es-MX" sz="1500" dirty="0">
                <a:solidFill>
                  <a:schemeClr val="accent1">
                    <a:lumMod val="50000"/>
                  </a:schemeClr>
                </a:solidFill>
                <a:latin typeface="Montserrat" pitchFamily="2" charset="77"/>
                <a:cs typeface="Calibri"/>
              </a:rPr>
              <a:t> en </a:t>
            </a:r>
            <a:r>
              <a:rPr lang="es-MX" sz="1500" b="1" dirty="0">
                <a:solidFill>
                  <a:schemeClr val="accent1">
                    <a:lumMod val="50000"/>
                  </a:schemeClr>
                </a:solidFill>
                <a:latin typeface="Montserrat" pitchFamily="2" charset="77"/>
                <a:cs typeface="Calibri"/>
              </a:rPr>
              <a:t>información útil</a:t>
            </a:r>
            <a:r>
              <a:rPr lang="es-MX" sz="1500" dirty="0">
                <a:solidFill>
                  <a:schemeClr val="accent1">
                    <a:lumMod val="50000"/>
                  </a:schemeClr>
                </a:solidFill>
                <a:latin typeface="Montserrat" pitchFamily="2" charset="77"/>
                <a:cs typeface="Calibri"/>
              </a:rPr>
              <a:t> y </a:t>
            </a:r>
            <a:r>
              <a:rPr lang="es-MX" sz="1500" b="1" dirty="0">
                <a:solidFill>
                  <a:schemeClr val="accent1">
                    <a:lumMod val="50000"/>
                  </a:schemeClr>
                </a:solidFill>
                <a:latin typeface="Montserrat" pitchFamily="2" charset="77"/>
                <a:cs typeface="Calibri"/>
              </a:rPr>
              <a:t>fácil</a:t>
            </a:r>
            <a:r>
              <a:rPr lang="es-MX" sz="1500" dirty="0">
                <a:solidFill>
                  <a:schemeClr val="accent1">
                    <a:lumMod val="50000"/>
                  </a:schemeClr>
                </a:solidFill>
                <a:latin typeface="Montserrat" pitchFamily="2" charset="77"/>
                <a:cs typeface="Calibri"/>
              </a:rPr>
              <a:t> de </a:t>
            </a:r>
            <a:r>
              <a:rPr lang="es-MX" sz="1500" b="1" dirty="0">
                <a:solidFill>
                  <a:schemeClr val="accent1">
                    <a:lumMod val="50000"/>
                  </a:schemeClr>
                </a:solidFill>
                <a:latin typeface="Montserrat" pitchFamily="2" charset="77"/>
                <a:cs typeface="Calibri"/>
              </a:rPr>
              <a:t>comprender</a:t>
            </a:r>
            <a:r>
              <a:rPr lang="es-MX" sz="1500" dirty="0">
                <a:solidFill>
                  <a:schemeClr val="accent1">
                    <a:lumMod val="50000"/>
                  </a:schemeClr>
                </a:solidFill>
                <a:latin typeface="Montserrat" pitchFamily="2" charset="77"/>
                <a:cs typeface="Calibri"/>
              </a:rPr>
              <a:t>. </a:t>
            </a:r>
          </a:p>
          <a:p>
            <a:pPr marL="0" indent="0">
              <a:lnSpc>
                <a:spcPct val="120000"/>
              </a:lnSpc>
              <a:buNone/>
            </a:pPr>
            <a:r>
              <a:rPr lang="es-MX" sz="1500" dirty="0">
                <a:solidFill>
                  <a:schemeClr val="accent1">
                    <a:lumMod val="50000"/>
                  </a:schemeClr>
                </a:solidFill>
                <a:latin typeface="Montserrat" pitchFamily="2" charset="77"/>
                <a:cs typeface="Calibri"/>
              </a:rPr>
              <a:t>-Desarrollar un </a:t>
            </a:r>
            <a:r>
              <a:rPr lang="es-MX" sz="1500" b="1" dirty="0">
                <a:solidFill>
                  <a:schemeClr val="accent1">
                    <a:lumMod val="50000"/>
                  </a:schemeClr>
                </a:solidFill>
                <a:latin typeface="Montserrat" pitchFamily="2" charset="77"/>
                <a:cs typeface="Calibri"/>
              </a:rPr>
              <a:t>concepto creativo</a:t>
            </a:r>
            <a:r>
              <a:rPr lang="es-MX" sz="1500" dirty="0">
                <a:solidFill>
                  <a:schemeClr val="accent1">
                    <a:lumMod val="50000"/>
                  </a:schemeClr>
                </a:solidFill>
                <a:latin typeface="Montserrat" pitchFamily="2" charset="77"/>
                <a:cs typeface="Calibri"/>
              </a:rPr>
              <a:t> que </a:t>
            </a:r>
            <a:r>
              <a:rPr lang="es-MX" sz="1500" b="1" dirty="0">
                <a:solidFill>
                  <a:schemeClr val="accent1">
                    <a:lumMod val="50000"/>
                  </a:schemeClr>
                </a:solidFill>
                <a:latin typeface="Montserrat" pitchFamily="2" charset="77"/>
                <a:cs typeface="Calibri"/>
              </a:rPr>
              <a:t>guíe el desarrollo </a:t>
            </a:r>
            <a:r>
              <a:rPr lang="es-MX" sz="1500" dirty="0">
                <a:solidFill>
                  <a:schemeClr val="accent1">
                    <a:lumMod val="50000"/>
                  </a:schemeClr>
                </a:solidFill>
                <a:latin typeface="Montserrat" pitchFamily="2" charset="77"/>
                <a:cs typeface="Calibri"/>
              </a:rPr>
              <a:t>de los </a:t>
            </a:r>
            <a:r>
              <a:rPr lang="es-MX" sz="1500" b="1" dirty="0">
                <a:solidFill>
                  <a:schemeClr val="accent1">
                    <a:lumMod val="50000"/>
                  </a:schemeClr>
                </a:solidFill>
                <a:latin typeface="Montserrat" pitchFamily="2" charset="77"/>
                <a:cs typeface="Calibri"/>
              </a:rPr>
              <a:t>contenidos</a:t>
            </a:r>
            <a:r>
              <a:rPr lang="es-MX" sz="1500" dirty="0">
                <a:solidFill>
                  <a:schemeClr val="accent1">
                    <a:lumMod val="50000"/>
                  </a:schemeClr>
                </a:solidFill>
                <a:latin typeface="Montserrat" pitchFamily="2" charset="77"/>
                <a:cs typeface="Calibri"/>
              </a:rPr>
              <a:t>.</a:t>
            </a:r>
          </a:p>
        </p:txBody>
      </p:sp>
      <p:sp>
        <p:nvSpPr>
          <p:cNvPr id="2" name="Rectángulo 1">
            <a:extLst>
              <a:ext uri="{FF2B5EF4-FFF2-40B4-BE49-F238E27FC236}">
                <a16:creationId xmlns:a16="http://schemas.microsoft.com/office/drawing/2014/main" id="{20B39C30-CFD4-1842-8D02-EB40856DA724}"/>
              </a:ext>
            </a:extLst>
          </p:cNvPr>
          <p:cNvSpPr/>
          <p:nvPr/>
        </p:nvSpPr>
        <p:spPr>
          <a:xfrm>
            <a:off x="369095" y="4003682"/>
            <a:ext cx="5823184" cy="624595"/>
          </a:xfrm>
          <a:prstGeom prst="rect">
            <a:avLst/>
          </a:prstGeom>
        </p:spPr>
        <p:txBody>
          <a:bodyPr wrap="square">
            <a:spAutoFit/>
          </a:bodyPr>
          <a:lstStyle/>
          <a:p>
            <a:pPr marL="0" indent="0">
              <a:lnSpc>
                <a:spcPct val="120000"/>
              </a:lnSpc>
              <a:buNone/>
            </a:pPr>
            <a:r>
              <a:rPr lang="es-MX" sz="1500" dirty="0">
                <a:solidFill>
                  <a:schemeClr val="accent1">
                    <a:lumMod val="50000"/>
                  </a:schemeClr>
                </a:solidFill>
                <a:latin typeface="Montserrat" pitchFamily="2" charset="77"/>
                <a:cs typeface="Calibri"/>
                <a:sym typeface="Calibri"/>
              </a:rPr>
              <a:t>- </a:t>
            </a:r>
            <a:r>
              <a:rPr lang="es-MX" sz="1500" b="1" dirty="0">
                <a:solidFill>
                  <a:srgbClr val="F5AA4B"/>
                </a:solidFill>
                <a:latin typeface="Montserrat" pitchFamily="2" charset="77"/>
                <a:cs typeface="Calibri"/>
                <a:sym typeface="Calibri"/>
              </a:rPr>
              <a:t>Capacitación</a:t>
            </a:r>
            <a:r>
              <a:rPr lang="es-MX" sz="1500" dirty="0">
                <a:solidFill>
                  <a:srgbClr val="F5AA4B"/>
                </a:solidFill>
                <a:latin typeface="Montserrat" pitchFamily="2" charset="77"/>
                <a:cs typeface="Calibri"/>
                <a:sym typeface="Calibri"/>
              </a:rPr>
              <a:t> </a:t>
            </a:r>
            <a:r>
              <a:rPr lang="es-MX" sz="1500" dirty="0">
                <a:solidFill>
                  <a:schemeClr val="accent1">
                    <a:lumMod val="50000"/>
                  </a:schemeClr>
                </a:solidFill>
                <a:latin typeface="Montserrat" pitchFamily="2" charset="77"/>
                <a:cs typeface="Calibri"/>
                <a:sym typeface="Calibri"/>
              </a:rPr>
              <a:t>y </a:t>
            </a:r>
            <a:r>
              <a:rPr lang="es-MX" sz="1500" b="1" dirty="0">
                <a:solidFill>
                  <a:schemeClr val="accent3">
                    <a:lumMod val="75000"/>
                  </a:schemeClr>
                </a:solidFill>
                <a:latin typeface="Montserrat" pitchFamily="2" charset="77"/>
                <a:cs typeface="Calibri"/>
                <a:sym typeface="Calibri"/>
              </a:rPr>
              <a:t>acompañamiento</a:t>
            </a:r>
            <a:r>
              <a:rPr lang="es-MX" sz="1500" dirty="0">
                <a:solidFill>
                  <a:srgbClr val="F5AA4B"/>
                </a:solidFill>
                <a:latin typeface="Montserrat" pitchFamily="2" charset="77"/>
                <a:cs typeface="Calibri"/>
                <a:sym typeface="Calibri"/>
              </a:rPr>
              <a:t> </a:t>
            </a:r>
            <a:r>
              <a:rPr lang="es-MX" sz="1500" dirty="0">
                <a:solidFill>
                  <a:schemeClr val="accent1">
                    <a:lumMod val="50000"/>
                  </a:schemeClr>
                </a:solidFill>
                <a:latin typeface="Montserrat" pitchFamily="2" charset="77"/>
                <a:cs typeface="Calibri"/>
                <a:sym typeface="Calibri"/>
              </a:rPr>
              <a:t>al usuario para </a:t>
            </a:r>
            <a:r>
              <a:rPr lang="es-MX" sz="1500" b="1" dirty="0">
                <a:solidFill>
                  <a:schemeClr val="accent3">
                    <a:lumMod val="75000"/>
                  </a:schemeClr>
                </a:solidFill>
                <a:latin typeface="Montserrat" pitchFamily="2" charset="77"/>
                <a:cs typeface="Calibri"/>
                <a:sym typeface="Calibri"/>
              </a:rPr>
              <a:t>potenciar</a:t>
            </a:r>
            <a:r>
              <a:rPr lang="es-MX" sz="1500" dirty="0">
                <a:solidFill>
                  <a:schemeClr val="accent1">
                    <a:lumMod val="50000"/>
                  </a:schemeClr>
                </a:solidFill>
                <a:latin typeface="Montserrat" pitchFamily="2" charset="77"/>
                <a:cs typeface="Calibri"/>
                <a:sym typeface="Calibri"/>
              </a:rPr>
              <a:t> el </a:t>
            </a:r>
            <a:r>
              <a:rPr lang="es-MX" sz="1500" b="1" dirty="0">
                <a:solidFill>
                  <a:srgbClr val="F5AA4B"/>
                </a:solidFill>
                <a:latin typeface="Montserrat" pitchFamily="2" charset="77"/>
                <a:cs typeface="Calibri"/>
                <a:sym typeface="Calibri"/>
              </a:rPr>
              <a:t>uso de la información</a:t>
            </a:r>
            <a:r>
              <a:rPr lang="es-MX" sz="1500" dirty="0">
                <a:solidFill>
                  <a:schemeClr val="accent1">
                    <a:lumMod val="50000"/>
                  </a:schemeClr>
                </a:solidFill>
                <a:latin typeface="Montserrat" pitchFamily="2" charset="77"/>
                <a:cs typeface="Calibri"/>
                <a:sym typeface="Calibri"/>
              </a:rPr>
              <a:t> disponible.</a:t>
            </a:r>
          </a:p>
        </p:txBody>
      </p:sp>
      <p:sp>
        <p:nvSpPr>
          <p:cNvPr id="33" name="Rectángulo 32">
            <a:extLst>
              <a:ext uri="{FF2B5EF4-FFF2-40B4-BE49-F238E27FC236}">
                <a16:creationId xmlns:a16="http://schemas.microsoft.com/office/drawing/2014/main" id="{71486DDD-E328-4B4F-8056-71AF1337131C}"/>
              </a:ext>
            </a:extLst>
          </p:cNvPr>
          <p:cNvSpPr/>
          <p:nvPr/>
        </p:nvSpPr>
        <p:spPr>
          <a:xfrm>
            <a:off x="308683" y="5728879"/>
            <a:ext cx="5375829" cy="523220"/>
          </a:xfrm>
          <a:prstGeom prst="rect">
            <a:avLst/>
          </a:prstGeom>
        </p:spPr>
        <p:txBody>
          <a:bodyPr wrap="square">
            <a:spAutoFit/>
          </a:bodyPr>
          <a:lstStyle/>
          <a:p>
            <a:pPr marL="268288" lvl="1" algn="ctr">
              <a:spcBef>
                <a:spcPct val="20000"/>
              </a:spcBef>
            </a:pPr>
            <a:r>
              <a:rPr lang="es-MX" sz="2400" b="1" dirty="0">
                <a:solidFill>
                  <a:srgbClr val="820068"/>
                </a:solidFill>
                <a:latin typeface="Montserrat" pitchFamily="2" charset="77"/>
                <a:cs typeface="Adobe Caslon Pro"/>
              </a:rPr>
              <a:t>PARTICIPACIÓN</a:t>
            </a:r>
            <a:r>
              <a:rPr lang="es-MX" sz="2400" b="1" dirty="0">
                <a:solidFill>
                  <a:schemeClr val="accent1">
                    <a:lumMod val="75000"/>
                  </a:schemeClr>
                </a:solidFill>
                <a:latin typeface="Montserrat" pitchFamily="2" charset="77"/>
                <a:cs typeface="Adobe Caslon Pro"/>
              </a:rPr>
              <a:t> </a:t>
            </a:r>
            <a:r>
              <a:rPr lang="es-MX" sz="2800" b="1" dirty="0">
                <a:solidFill>
                  <a:srgbClr val="EB82B4"/>
                </a:solidFill>
                <a:latin typeface="Montserrat" pitchFamily="2" charset="77"/>
                <a:cs typeface="Adobe Caslon Pro"/>
              </a:rPr>
              <a:t>CIUDADANA</a:t>
            </a:r>
          </a:p>
        </p:txBody>
      </p:sp>
      <p:sp>
        <p:nvSpPr>
          <p:cNvPr id="36" name="Cheurón 35">
            <a:extLst>
              <a:ext uri="{FF2B5EF4-FFF2-40B4-BE49-F238E27FC236}">
                <a16:creationId xmlns:a16="http://schemas.microsoft.com/office/drawing/2014/main" id="{0518D5B7-8D3E-E94A-812A-EB90317AB291}"/>
              </a:ext>
            </a:extLst>
          </p:cNvPr>
          <p:cNvSpPr/>
          <p:nvPr/>
        </p:nvSpPr>
        <p:spPr>
          <a:xfrm rot="5400000">
            <a:off x="2790382" y="5227031"/>
            <a:ext cx="279303" cy="397336"/>
          </a:xfrm>
          <a:prstGeom prst="chevron">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pic>
        <p:nvPicPr>
          <p:cNvPr id="30" name="Imagen 29">
            <a:extLst>
              <a:ext uri="{FF2B5EF4-FFF2-40B4-BE49-F238E27FC236}">
                <a16:creationId xmlns:a16="http://schemas.microsoft.com/office/drawing/2014/main" id="{AC699AFC-AF61-3442-9B1B-4C8318F18A0D}"/>
              </a:ext>
            </a:extLst>
          </p:cNvPr>
          <p:cNvPicPr>
            <a:picLocks noChangeAspect="1"/>
          </p:cNvPicPr>
          <p:nvPr/>
        </p:nvPicPr>
        <p:blipFill>
          <a:blip r:embed="rId8"/>
          <a:stretch>
            <a:fillRect/>
          </a:stretch>
        </p:blipFill>
        <p:spPr>
          <a:xfrm>
            <a:off x="6327717" y="4593100"/>
            <a:ext cx="2655084" cy="1944849"/>
          </a:xfrm>
          <a:prstGeom prst="rect">
            <a:avLst/>
          </a:prstGeom>
          <a:effectLst>
            <a:outerShdw blurRad="50800" dist="38100" dir="2700000" algn="tl" rotWithShape="0">
              <a:prstClr val="black">
                <a:alpha val="40000"/>
              </a:prstClr>
            </a:outerShdw>
          </a:effectLst>
        </p:spPr>
      </p:pic>
      <p:pic>
        <p:nvPicPr>
          <p:cNvPr id="69" name="Imagen 68">
            <a:extLst>
              <a:ext uri="{FF2B5EF4-FFF2-40B4-BE49-F238E27FC236}">
                <a16:creationId xmlns:a16="http://schemas.microsoft.com/office/drawing/2014/main" id="{957C267A-8CEF-3F42-A99C-207A83A53BB6}"/>
              </a:ext>
            </a:extLst>
          </p:cNvPr>
          <p:cNvPicPr>
            <a:picLocks noChangeAspect="1"/>
          </p:cNvPicPr>
          <p:nvPr/>
        </p:nvPicPr>
        <p:blipFill rotWithShape="1">
          <a:blip r:embed="rId9"/>
          <a:srcRect l="34303" t="1932" r="32603" b="1666"/>
          <a:stretch/>
        </p:blipFill>
        <p:spPr>
          <a:xfrm>
            <a:off x="7277925" y="1537682"/>
            <a:ext cx="1228170" cy="1562104"/>
          </a:xfrm>
          <a:prstGeom prst="rect">
            <a:avLst/>
          </a:prstGeom>
        </p:spPr>
      </p:pic>
      <p:sp>
        <p:nvSpPr>
          <p:cNvPr id="73" name="Cheurón 72">
            <a:extLst>
              <a:ext uri="{FF2B5EF4-FFF2-40B4-BE49-F238E27FC236}">
                <a16:creationId xmlns:a16="http://schemas.microsoft.com/office/drawing/2014/main" id="{B9CB9F87-B24F-1A49-9FFB-53C71417871D}"/>
              </a:ext>
            </a:extLst>
          </p:cNvPr>
          <p:cNvSpPr/>
          <p:nvPr/>
        </p:nvSpPr>
        <p:spPr>
          <a:xfrm>
            <a:off x="5570602" y="5983550"/>
            <a:ext cx="279303" cy="397336"/>
          </a:xfrm>
          <a:prstGeom prst="chevron">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mt="36000"/>
          </a:blip>
          <a:stretch>
            <a:fillRect/>
          </a:stretch>
        </a:blipFill>
        <a:effectLst/>
      </p:bgPr>
    </p:bg>
    <p:spTree>
      <p:nvGrpSpPr>
        <p:cNvPr id="1" name="Shape 144"/>
        <p:cNvGrpSpPr/>
        <p:nvPr/>
      </p:nvGrpSpPr>
      <p:grpSpPr>
        <a:xfrm>
          <a:off x="0" y="0"/>
          <a:ext cx="0" cy="0"/>
          <a:chOff x="0" y="0"/>
          <a:chExt cx="0" cy="0"/>
        </a:xfrm>
      </p:grpSpPr>
      <p:pic>
        <p:nvPicPr>
          <p:cNvPr id="146" name="Google Shape;146;p5"/>
          <p:cNvPicPr preferRelativeResize="0"/>
          <p:nvPr/>
        </p:nvPicPr>
        <p:blipFill rotWithShape="1">
          <a:blip r:embed="rId4">
            <a:alphaModFix/>
          </a:blip>
          <a:srcRect/>
          <a:stretch/>
        </p:blipFill>
        <p:spPr>
          <a:xfrm>
            <a:off x="-10884" y="-21773"/>
            <a:ext cx="9164093" cy="1654627"/>
          </a:xfrm>
          <a:prstGeom prst="rect">
            <a:avLst/>
          </a:prstGeom>
          <a:noFill/>
          <a:ln>
            <a:noFill/>
          </a:ln>
        </p:spPr>
      </p:pic>
      <p:sp>
        <p:nvSpPr>
          <p:cNvPr id="147" name="Google Shape;147;p5"/>
          <p:cNvSpPr txBox="1"/>
          <p:nvPr/>
        </p:nvSpPr>
        <p:spPr>
          <a:xfrm>
            <a:off x="-10886" y="354762"/>
            <a:ext cx="5780314" cy="461665"/>
          </a:xfrm>
          <a:prstGeom prst="rect">
            <a:avLst/>
          </a:prstGeom>
          <a:solidFill>
            <a:schemeClr val="lt1"/>
          </a:solidFill>
          <a:ln>
            <a:noFill/>
          </a:ln>
        </p:spPr>
        <p:txBody>
          <a:bodyPr spcFirstLastPara="1" wrap="square" lIns="91425" tIns="45700" rIns="91425" bIns="45700" anchor="t" anchorCtr="0">
            <a:spAutoFit/>
          </a:bodyPr>
          <a:lstStyle/>
          <a:p>
            <a:pPr algn="r"/>
            <a:r>
              <a:rPr lang="es-MX" sz="2400" b="1" dirty="0">
                <a:solidFill>
                  <a:srgbClr val="EA82B4"/>
                </a:solidFill>
                <a:latin typeface="Montserrat"/>
                <a:ea typeface="Montserrat"/>
                <a:cs typeface="Montserrat"/>
                <a:sym typeface="Montserrat"/>
              </a:rPr>
              <a:t>Rally </a:t>
            </a:r>
            <a:r>
              <a:rPr lang="es-MX" sz="2400" b="1" dirty="0">
                <a:solidFill>
                  <a:srgbClr val="434A54"/>
                </a:solidFill>
                <a:latin typeface="Montserrat"/>
                <a:ea typeface="Montserrat"/>
                <a:cs typeface="Montserrat"/>
                <a:sym typeface="Montserrat"/>
              </a:rPr>
              <a:t>| #DatosEnLaCalle </a:t>
            </a:r>
            <a:endParaRPr dirty="0"/>
          </a:p>
        </p:txBody>
      </p:sp>
      <p:sp>
        <p:nvSpPr>
          <p:cNvPr id="14" name="Google Shape;107;p5">
            <a:extLst>
              <a:ext uri="{FF2B5EF4-FFF2-40B4-BE49-F238E27FC236}">
                <a16:creationId xmlns:a16="http://schemas.microsoft.com/office/drawing/2014/main" id="{D6D2FA0E-3E87-E442-820C-F6764822DCC2}"/>
              </a:ext>
            </a:extLst>
          </p:cNvPr>
          <p:cNvSpPr txBox="1">
            <a:spLocks noGrp="1"/>
          </p:cNvSpPr>
          <p:nvPr>
            <p:ph type="body" idx="1"/>
          </p:nvPr>
        </p:nvSpPr>
        <p:spPr>
          <a:xfrm>
            <a:off x="412594" y="1418415"/>
            <a:ext cx="8497229" cy="4024185"/>
          </a:xfrm>
          <a:prstGeom prst="rect">
            <a:avLst/>
          </a:prstGeom>
          <a:noFill/>
          <a:ln>
            <a:noFill/>
          </a:ln>
        </p:spPr>
        <p:txBody>
          <a:bodyPr spcFirstLastPara="1" wrap="square" lIns="91425" tIns="45700" rIns="91425" bIns="45700" anchor="t" anchorCtr="0">
            <a:normAutofit/>
          </a:bodyPr>
          <a:lstStyle/>
          <a:p>
            <a:pPr marL="0" indent="0" algn="just">
              <a:lnSpc>
                <a:spcPct val="120000"/>
              </a:lnSpc>
              <a:spcBef>
                <a:spcPts val="0"/>
              </a:spcBef>
              <a:buNone/>
            </a:pPr>
            <a:r>
              <a:rPr lang="es-ES" sz="1500" b="1" dirty="0">
                <a:solidFill>
                  <a:schemeClr val="accent3">
                    <a:lumMod val="75000"/>
                  </a:schemeClr>
                </a:solidFill>
                <a:latin typeface="Montserrat" pitchFamily="2" charset="77"/>
                <a:cs typeface="Calibri"/>
                <a:sym typeface="Calibri"/>
              </a:rPr>
              <a:t>Antecedentes</a:t>
            </a:r>
          </a:p>
          <a:p>
            <a:pPr marL="0" indent="0" algn="just">
              <a:lnSpc>
                <a:spcPct val="120000"/>
              </a:lnSpc>
              <a:spcBef>
                <a:spcPts val="0"/>
              </a:spcBef>
              <a:buNone/>
            </a:pPr>
            <a:r>
              <a:rPr lang="es-ES" sz="1500" dirty="0">
                <a:solidFill>
                  <a:schemeClr val="accent1">
                    <a:lumMod val="50000"/>
                  </a:schemeClr>
                </a:solidFill>
                <a:latin typeface="Montserrat" pitchFamily="2" charset="77"/>
                <a:cs typeface="Calibri"/>
                <a:sym typeface="Calibri"/>
              </a:rPr>
              <a:t>La publicación de </a:t>
            </a:r>
            <a:r>
              <a:rPr lang="es-ES" sz="1500" b="1" dirty="0">
                <a:solidFill>
                  <a:schemeClr val="accent1">
                    <a:lumMod val="50000"/>
                  </a:schemeClr>
                </a:solidFill>
                <a:latin typeface="Montserrat" pitchFamily="2" charset="77"/>
                <a:cs typeface="Calibri"/>
                <a:sym typeface="Calibri"/>
              </a:rPr>
              <a:t>información presupuestaria </a:t>
            </a:r>
            <a:r>
              <a:rPr lang="es-ES" sz="1500" dirty="0">
                <a:solidFill>
                  <a:schemeClr val="accent1">
                    <a:lumMod val="50000"/>
                  </a:schemeClr>
                </a:solidFill>
                <a:latin typeface="Montserrat" pitchFamily="2" charset="77"/>
                <a:cs typeface="Calibri"/>
                <a:sym typeface="Calibri"/>
              </a:rPr>
              <a:t>ha dotado a la ciudadanía de </a:t>
            </a:r>
            <a:r>
              <a:rPr lang="es-ES" sz="1500" b="1" dirty="0">
                <a:solidFill>
                  <a:schemeClr val="accent1">
                    <a:lumMod val="50000"/>
                  </a:schemeClr>
                </a:solidFill>
                <a:latin typeface="Montserrat" pitchFamily="2" charset="77"/>
                <a:cs typeface="Calibri"/>
                <a:sym typeface="Calibri"/>
              </a:rPr>
              <a:t>herramientas</a:t>
            </a:r>
            <a:r>
              <a:rPr lang="es-ES" sz="1500" dirty="0">
                <a:solidFill>
                  <a:schemeClr val="accent1">
                    <a:lumMod val="50000"/>
                  </a:schemeClr>
                </a:solidFill>
                <a:latin typeface="Montserrat" pitchFamily="2" charset="77"/>
                <a:cs typeface="Calibri"/>
                <a:sym typeface="Calibri"/>
              </a:rPr>
              <a:t> que les permiten tener un papel activo en la vigilancia del presupuesto. </a:t>
            </a:r>
            <a:r>
              <a:rPr lang="es-ES" sz="1500" b="1" dirty="0">
                <a:solidFill>
                  <a:schemeClr val="accent1">
                    <a:lumMod val="50000"/>
                  </a:schemeClr>
                </a:solidFill>
                <a:latin typeface="Montserrat" pitchFamily="2" charset="77"/>
                <a:cs typeface="Calibri"/>
                <a:sym typeface="Calibri"/>
              </a:rPr>
              <a:t>Involucrar</a:t>
            </a:r>
            <a:r>
              <a:rPr lang="es-ES" sz="1500" dirty="0">
                <a:solidFill>
                  <a:schemeClr val="accent1">
                    <a:lumMod val="50000"/>
                  </a:schemeClr>
                </a:solidFill>
                <a:latin typeface="Montserrat" pitchFamily="2" charset="77"/>
                <a:cs typeface="Calibri"/>
                <a:sym typeface="Calibri"/>
              </a:rPr>
              <a:t> a las </a:t>
            </a:r>
            <a:r>
              <a:rPr lang="es-ES" sz="1500" b="1" dirty="0">
                <a:solidFill>
                  <a:schemeClr val="accent1">
                    <a:lumMod val="50000"/>
                  </a:schemeClr>
                </a:solidFill>
                <a:latin typeface="Montserrat" pitchFamily="2" charset="77"/>
                <a:cs typeface="Calibri"/>
                <a:sym typeface="Calibri"/>
              </a:rPr>
              <a:t>personas</a:t>
            </a:r>
            <a:r>
              <a:rPr lang="es-ES" sz="1500" dirty="0">
                <a:solidFill>
                  <a:schemeClr val="accent1">
                    <a:lumMod val="50000"/>
                  </a:schemeClr>
                </a:solidFill>
                <a:latin typeface="Montserrat" pitchFamily="2" charset="77"/>
                <a:cs typeface="Calibri"/>
                <a:sym typeface="Calibri"/>
              </a:rPr>
              <a:t> en el </a:t>
            </a:r>
            <a:r>
              <a:rPr lang="es-ES" sz="1500" b="1" dirty="0">
                <a:solidFill>
                  <a:schemeClr val="accent1">
                    <a:lumMod val="50000"/>
                  </a:schemeClr>
                </a:solidFill>
                <a:latin typeface="Montserrat" pitchFamily="2" charset="77"/>
                <a:cs typeface="Calibri"/>
                <a:sym typeface="Calibri"/>
              </a:rPr>
              <a:t>uso de los datos</a:t>
            </a:r>
            <a:r>
              <a:rPr lang="es-ES" sz="1500" dirty="0">
                <a:solidFill>
                  <a:schemeClr val="accent1">
                    <a:lumMod val="50000"/>
                  </a:schemeClr>
                </a:solidFill>
                <a:latin typeface="Montserrat" pitchFamily="2" charset="77"/>
                <a:cs typeface="Calibri"/>
                <a:sym typeface="Calibri"/>
              </a:rPr>
              <a:t> y </a:t>
            </a:r>
            <a:r>
              <a:rPr lang="es-ES" sz="1500" b="1" dirty="0">
                <a:solidFill>
                  <a:schemeClr val="accent1">
                    <a:lumMod val="50000"/>
                  </a:schemeClr>
                </a:solidFill>
                <a:latin typeface="Montserrat" pitchFamily="2" charset="77"/>
                <a:cs typeface="Calibri"/>
                <a:sym typeface="Calibri"/>
              </a:rPr>
              <a:t>herramientas</a:t>
            </a:r>
            <a:r>
              <a:rPr lang="es-ES" sz="1500" dirty="0">
                <a:solidFill>
                  <a:schemeClr val="accent1">
                    <a:lumMod val="50000"/>
                  </a:schemeClr>
                </a:solidFill>
                <a:latin typeface="Montserrat" pitchFamily="2" charset="77"/>
                <a:cs typeface="Calibri"/>
                <a:sym typeface="Calibri"/>
              </a:rPr>
              <a:t> implica dar un paso más allá en cuanto al </a:t>
            </a:r>
            <a:r>
              <a:rPr lang="es-ES" sz="1500" b="1" dirty="0">
                <a:solidFill>
                  <a:schemeClr val="accent1">
                    <a:lumMod val="50000"/>
                  </a:schemeClr>
                </a:solidFill>
                <a:latin typeface="Montserrat" pitchFamily="2" charset="77"/>
                <a:cs typeface="Calibri"/>
                <a:sym typeface="Calibri"/>
              </a:rPr>
              <a:t>acceso a la información pública</a:t>
            </a:r>
            <a:r>
              <a:rPr lang="es-ES" sz="1500" dirty="0">
                <a:solidFill>
                  <a:schemeClr val="accent1">
                    <a:lumMod val="50000"/>
                  </a:schemeClr>
                </a:solidFill>
                <a:latin typeface="Montserrat" pitchFamily="2" charset="77"/>
                <a:cs typeface="Calibri"/>
                <a:sym typeface="Calibri"/>
              </a:rPr>
              <a:t>, ello significa </a:t>
            </a:r>
            <a:r>
              <a:rPr lang="es-ES" sz="1500" b="1" dirty="0">
                <a:solidFill>
                  <a:schemeClr val="accent1">
                    <a:lumMod val="50000"/>
                  </a:schemeClr>
                </a:solidFill>
                <a:latin typeface="Montserrat" pitchFamily="2" charset="77"/>
                <a:cs typeface="Calibri"/>
                <a:sym typeface="Calibri"/>
              </a:rPr>
              <a:t>mostrar el impacto de los datos en la vida cotidiana </a:t>
            </a:r>
            <a:r>
              <a:rPr lang="es-ES" sz="1500" dirty="0">
                <a:solidFill>
                  <a:schemeClr val="accent1">
                    <a:lumMod val="50000"/>
                  </a:schemeClr>
                </a:solidFill>
                <a:latin typeface="Montserrat" pitchFamily="2" charset="77"/>
                <a:cs typeface="Calibri"/>
                <a:sym typeface="Calibri"/>
              </a:rPr>
              <a:t>y la relevancia de la información como un instrumento capaz de promover el uso adecuado de los recursos públicos. El objetivo fue convertir a los participantes en </a:t>
            </a:r>
            <a:r>
              <a:rPr lang="es-ES" sz="1500" b="1" dirty="0">
                <a:solidFill>
                  <a:schemeClr val="accent1">
                    <a:lumMod val="50000"/>
                  </a:schemeClr>
                </a:solidFill>
                <a:latin typeface="Montserrat" pitchFamily="2" charset="77"/>
                <a:cs typeface="Calibri"/>
                <a:sym typeface="Calibri"/>
              </a:rPr>
              <a:t>contralores sociales </a:t>
            </a:r>
            <a:r>
              <a:rPr lang="es-ES" sz="1500" dirty="0">
                <a:solidFill>
                  <a:schemeClr val="accent1">
                    <a:lumMod val="50000"/>
                  </a:schemeClr>
                </a:solidFill>
                <a:latin typeface="Montserrat" pitchFamily="2" charset="77"/>
                <a:cs typeface="Calibri"/>
                <a:sym typeface="Calibri"/>
              </a:rPr>
              <a:t>de la </a:t>
            </a:r>
            <a:r>
              <a:rPr lang="es-ES" sz="1500" b="1" dirty="0">
                <a:solidFill>
                  <a:schemeClr val="accent1">
                    <a:lumMod val="50000"/>
                  </a:schemeClr>
                </a:solidFill>
                <a:latin typeface="Montserrat" pitchFamily="2" charset="77"/>
                <a:cs typeface="Calibri"/>
                <a:sym typeface="Calibri"/>
              </a:rPr>
              <a:t>obra pública</a:t>
            </a:r>
            <a:r>
              <a:rPr lang="es-ES" sz="1500" dirty="0">
                <a:solidFill>
                  <a:schemeClr val="accent1">
                    <a:lumMod val="50000"/>
                  </a:schemeClr>
                </a:solidFill>
                <a:latin typeface="Montserrat" pitchFamily="2" charset="77"/>
                <a:cs typeface="Calibri"/>
                <a:sym typeface="Calibri"/>
              </a:rPr>
              <a:t> y </a:t>
            </a:r>
            <a:r>
              <a:rPr lang="es-ES" sz="1500" b="1" dirty="0">
                <a:solidFill>
                  <a:schemeClr val="accent1">
                    <a:lumMod val="50000"/>
                  </a:schemeClr>
                </a:solidFill>
                <a:latin typeface="Montserrat" pitchFamily="2" charset="77"/>
                <a:cs typeface="Calibri"/>
                <a:sym typeface="Calibri"/>
              </a:rPr>
              <a:t>agentes de cambio</a:t>
            </a:r>
            <a:r>
              <a:rPr lang="es-ES" sz="1500" dirty="0">
                <a:solidFill>
                  <a:schemeClr val="accent1">
                    <a:lumMod val="50000"/>
                  </a:schemeClr>
                </a:solidFill>
                <a:latin typeface="Montserrat" pitchFamily="2" charset="77"/>
                <a:cs typeface="Calibri"/>
                <a:sym typeface="Calibri"/>
              </a:rPr>
              <a:t> en materia de </a:t>
            </a:r>
            <a:r>
              <a:rPr lang="es-ES" sz="1500" b="1" dirty="0">
                <a:solidFill>
                  <a:schemeClr val="accent1">
                    <a:lumMod val="50000"/>
                  </a:schemeClr>
                </a:solidFill>
                <a:latin typeface="Montserrat" pitchFamily="2" charset="77"/>
                <a:cs typeface="Calibri"/>
                <a:sym typeface="Calibri"/>
              </a:rPr>
              <a:t>utilización</a:t>
            </a:r>
            <a:r>
              <a:rPr lang="es-ES" sz="1500" dirty="0">
                <a:solidFill>
                  <a:schemeClr val="accent1">
                    <a:lumMod val="50000"/>
                  </a:schemeClr>
                </a:solidFill>
                <a:latin typeface="Montserrat" pitchFamily="2" charset="77"/>
                <a:cs typeface="Calibri"/>
                <a:sym typeface="Calibri"/>
              </a:rPr>
              <a:t> y </a:t>
            </a:r>
            <a:r>
              <a:rPr lang="es-ES" sz="1500" b="1" dirty="0">
                <a:solidFill>
                  <a:schemeClr val="accent1">
                    <a:lumMod val="50000"/>
                  </a:schemeClr>
                </a:solidFill>
                <a:latin typeface="Montserrat" pitchFamily="2" charset="77"/>
                <a:cs typeface="Calibri"/>
                <a:sym typeface="Calibri"/>
              </a:rPr>
              <a:t>difusión de los datos </a:t>
            </a:r>
            <a:r>
              <a:rPr lang="es-ES" sz="1500" dirty="0">
                <a:solidFill>
                  <a:schemeClr val="accent1">
                    <a:lumMod val="50000"/>
                  </a:schemeClr>
                </a:solidFill>
                <a:latin typeface="Montserrat" pitchFamily="2" charset="77"/>
                <a:cs typeface="Calibri"/>
                <a:sym typeface="Calibri"/>
              </a:rPr>
              <a:t>e</a:t>
            </a:r>
            <a:r>
              <a:rPr lang="es-ES" sz="1500" b="1" dirty="0">
                <a:solidFill>
                  <a:schemeClr val="accent1">
                    <a:lumMod val="50000"/>
                  </a:schemeClr>
                </a:solidFill>
                <a:latin typeface="Montserrat" pitchFamily="2" charset="77"/>
                <a:cs typeface="Calibri"/>
                <a:sym typeface="Calibri"/>
              </a:rPr>
              <a:t> información</a:t>
            </a:r>
            <a:r>
              <a:rPr lang="es-ES" sz="1500" dirty="0">
                <a:solidFill>
                  <a:schemeClr val="accent1">
                    <a:lumMod val="50000"/>
                  </a:schemeClr>
                </a:solidFill>
                <a:latin typeface="Montserrat" pitchFamily="2" charset="77"/>
                <a:cs typeface="Calibri"/>
                <a:sym typeface="Calibri"/>
              </a:rPr>
              <a:t> de las </a:t>
            </a:r>
            <a:r>
              <a:rPr lang="es-ES" sz="1500" b="1" dirty="0">
                <a:solidFill>
                  <a:schemeClr val="accent1">
                    <a:lumMod val="50000"/>
                  </a:schemeClr>
                </a:solidFill>
                <a:latin typeface="Montserrat" pitchFamily="2" charset="77"/>
                <a:cs typeface="Calibri"/>
                <a:sym typeface="Calibri"/>
              </a:rPr>
              <a:t>plataformas</a:t>
            </a:r>
            <a:r>
              <a:rPr lang="es-ES" sz="1500" dirty="0">
                <a:solidFill>
                  <a:schemeClr val="accent1">
                    <a:lumMod val="50000"/>
                  </a:schemeClr>
                </a:solidFill>
                <a:latin typeface="Montserrat" pitchFamily="2" charset="77"/>
                <a:cs typeface="Calibri"/>
                <a:sym typeface="Calibri"/>
              </a:rPr>
              <a:t> </a:t>
            </a:r>
            <a:r>
              <a:rPr lang="es-ES" sz="1500" b="1" dirty="0">
                <a:solidFill>
                  <a:schemeClr val="accent1">
                    <a:lumMod val="50000"/>
                  </a:schemeClr>
                </a:solidFill>
                <a:latin typeface="Montserrat" pitchFamily="2" charset="77"/>
                <a:cs typeface="Calibri"/>
                <a:sym typeface="Calibri"/>
              </a:rPr>
              <a:t>georreferenciadas</a:t>
            </a:r>
            <a:r>
              <a:rPr lang="es-ES" sz="1500" dirty="0">
                <a:solidFill>
                  <a:schemeClr val="accent1">
                    <a:lumMod val="50000"/>
                  </a:schemeClr>
                </a:solidFill>
                <a:latin typeface="Montserrat" pitchFamily="2" charset="77"/>
                <a:cs typeface="Calibri"/>
                <a:sym typeface="Calibri"/>
              </a:rPr>
              <a:t> del </a:t>
            </a:r>
            <a:r>
              <a:rPr lang="es-ES" sz="1500" b="1" dirty="0">
                <a:solidFill>
                  <a:schemeClr val="accent1">
                    <a:lumMod val="50000"/>
                  </a:schemeClr>
                </a:solidFill>
                <a:latin typeface="Montserrat" pitchFamily="2" charset="77"/>
                <a:cs typeface="Calibri"/>
                <a:sym typeface="Calibri"/>
              </a:rPr>
              <a:t>PTP</a:t>
            </a:r>
            <a:r>
              <a:rPr lang="es-ES" sz="1500" dirty="0">
                <a:solidFill>
                  <a:schemeClr val="accent1">
                    <a:lumMod val="50000"/>
                  </a:schemeClr>
                </a:solidFill>
                <a:latin typeface="Montserrat" pitchFamily="2" charset="77"/>
                <a:cs typeface="Calibri"/>
                <a:sym typeface="Calibri"/>
              </a:rPr>
              <a:t>.</a:t>
            </a:r>
          </a:p>
          <a:p>
            <a:pPr marL="0" indent="0" algn="just">
              <a:lnSpc>
                <a:spcPct val="120000"/>
              </a:lnSpc>
              <a:spcBef>
                <a:spcPts val="0"/>
              </a:spcBef>
              <a:buNone/>
            </a:pPr>
            <a:endParaRPr lang="es-ES" sz="1500" dirty="0">
              <a:solidFill>
                <a:schemeClr val="accent1">
                  <a:lumMod val="50000"/>
                </a:schemeClr>
              </a:solidFill>
              <a:latin typeface="Montserrat" pitchFamily="2" charset="77"/>
              <a:cs typeface="Calibri"/>
              <a:sym typeface="Calibri"/>
            </a:endParaRPr>
          </a:p>
          <a:p>
            <a:pPr marL="0" indent="0" algn="just">
              <a:lnSpc>
                <a:spcPct val="120000"/>
              </a:lnSpc>
              <a:spcBef>
                <a:spcPts val="0"/>
              </a:spcBef>
              <a:buNone/>
            </a:pPr>
            <a:r>
              <a:rPr lang="es-ES" sz="1500" dirty="0">
                <a:solidFill>
                  <a:schemeClr val="accent1">
                    <a:lumMod val="50000"/>
                  </a:schemeClr>
                </a:solidFill>
                <a:latin typeface="Montserrat" pitchFamily="2" charset="77"/>
                <a:cs typeface="Calibri"/>
                <a:sym typeface="Calibri"/>
              </a:rPr>
              <a:t>Con este objetivo se creó el </a:t>
            </a:r>
            <a:r>
              <a:rPr lang="es-ES" sz="1500" b="1" dirty="0">
                <a:solidFill>
                  <a:srgbClr val="F5AA4B"/>
                </a:solidFill>
                <a:latin typeface="Montserrat" pitchFamily="2" charset="77"/>
                <a:cs typeface="Calibri"/>
                <a:sym typeface="Calibri"/>
              </a:rPr>
              <a:t>Rally #</a:t>
            </a:r>
            <a:r>
              <a:rPr lang="es-ES" sz="1500" b="1" dirty="0" err="1">
                <a:solidFill>
                  <a:srgbClr val="F5AA4B"/>
                </a:solidFill>
                <a:latin typeface="Montserrat" pitchFamily="2" charset="77"/>
                <a:cs typeface="Calibri"/>
                <a:sym typeface="Calibri"/>
              </a:rPr>
              <a:t>DatosEnLaCalle</a:t>
            </a:r>
            <a:r>
              <a:rPr lang="es-ES" sz="1500" dirty="0">
                <a:solidFill>
                  <a:schemeClr val="accent1">
                    <a:lumMod val="50000"/>
                  </a:schemeClr>
                </a:solidFill>
                <a:latin typeface="Montserrat" pitchFamily="2" charset="77"/>
                <a:cs typeface="Calibri"/>
                <a:sym typeface="Calibri"/>
              </a:rPr>
              <a:t>, cuya finalidad fue que las personas usen la dicha y las conviertan en una </a:t>
            </a:r>
            <a:r>
              <a:rPr lang="es-ES" sz="1500" b="1" dirty="0">
                <a:solidFill>
                  <a:schemeClr val="accent1">
                    <a:lumMod val="50000"/>
                  </a:schemeClr>
                </a:solidFill>
                <a:latin typeface="Montserrat" pitchFamily="2" charset="77"/>
                <a:cs typeface="Calibri"/>
                <a:sym typeface="Calibri"/>
              </a:rPr>
              <a:t>herramienta cotidiana</a:t>
            </a:r>
            <a:r>
              <a:rPr lang="es-ES" sz="1500" dirty="0">
                <a:solidFill>
                  <a:schemeClr val="accent1">
                    <a:lumMod val="50000"/>
                  </a:schemeClr>
                </a:solidFill>
                <a:latin typeface="Montserrat" pitchFamily="2" charset="77"/>
                <a:cs typeface="Calibri"/>
                <a:sym typeface="Calibri"/>
              </a:rPr>
              <a:t> y cercana para </a:t>
            </a:r>
            <a:r>
              <a:rPr lang="es-ES" sz="1500" b="1" dirty="0">
                <a:solidFill>
                  <a:schemeClr val="accent1">
                    <a:lumMod val="50000"/>
                  </a:schemeClr>
                </a:solidFill>
                <a:latin typeface="Montserrat" pitchFamily="2" charset="77"/>
                <a:cs typeface="Calibri"/>
                <a:sym typeface="Calibri"/>
              </a:rPr>
              <a:t>monitorear</a:t>
            </a:r>
            <a:r>
              <a:rPr lang="es-ES" sz="1500" dirty="0">
                <a:solidFill>
                  <a:schemeClr val="accent1">
                    <a:lumMod val="50000"/>
                  </a:schemeClr>
                </a:solidFill>
                <a:latin typeface="Montserrat" pitchFamily="2" charset="77"/>
                <a:cs typeface="Calibri"/>
                <a:sym typeface="Calibri"/>
              </a:rPr>
              <a:t> las </a:t>
            </a:r>
            <a:r>
              <a:rPr lang="es-ES" sz="1500" b="1" dirty="0">
                <a:solidFill>
                  <a:schemeClr val="accent1">
                    <a:lumMod val="50000"/>
                  </a:schemeClr>
                </a:solidFill>
                <a:latin typeface="Montserrat" pitchFamily="2" charset="77"/>
                <a:cs typeface="Calibri"/>
                <a:sym typeface="Calibri"/>
              </a:rPr>
              <a:t>obras públicas</a:t>
            </a:r>
            <a:r>
              <a:rPr lang="es-ES" sz="1500" dirty="0">
                <a:solidFill>
                  <a:schemeClr val="accent1">
                    <a:lumMod val="50000"/>
                  </a:schemeClr>
                </a:solidFill>
                <a:latin typeface="Montserrat" pitchFamily="2" charset="77"/>
                <a:cs typeface="Calibri"/>
                <a:sym typeface="Calibri"/>
              </a:rPr>
              <a:t> de sus </a:t>
            </a:r>
            <a:r>
              <a:rPr lang="es-ES" sz="1500" b="1" dirty="0">
                <a:solidFill>
                  <a:schemeClr val="accent1">
                    <a:lumMod val="50000"/>
                  </a:schemeClr>
                </a:solidFill>
                <a:latin typeface="Montserrat" pitchFamily="2" charset="77"/>
                <a:cs typeface="Calibri"/>
                <a:sym typeface="Calibri"/>
              </a:rPr>
              <a:t>comunidades</a:t>
            </a:r>
            <a:r>
              <a:rPr lang="es-ES" sz="1500" dirty="0">
                <a:solidFill>
                  <a:schemeClr val="accent1">
                    <a:lumMod val="50000"/>
                  </a:schemeClr>
                </a:solidFill>
                <a:latin typeface="Montserrat" pitchFamily="2" charset="77"/>
                <a:cs typeface="Calibri"/>
                <a:sym typeface="Calibri"/>
              </a:rPr>
              <a:t> o </a:t>
            </a:r>
            <a:r>
              <a:rPr lang="es-ES" sz="1500" b="1" dirty="0">
                <a:solidFill>
                  <a:schemeClr val="accent1">
                    <a:lumMod val="50000"/>
                  </a:schemeClr>
                </a:solidFill>
                <a:latin typeface="Montserrat" pitchFamily="2" charset="77"/>
                <a:cs typeface="Calibri"/>
                <a:sym typeface="Calibri"/>
              </a:rPr>
              <a:t>colonias</a:t>
            </a:r>
            <a:r>
              <a:rPr lang="es-ES" sz="1500" dirty="0">
                <a:solidFill>
                  <a:schemeClr val="accent1">
                    <a:lumMod val="50000"/>
                  </a:schemeClr>
                </a:solidFill>
                <a:latin typeface="Montserrat" pitchFamily="2" charset="77"/>
                <a:cs typeface="Calibri"/>
                <a:sym typeface="Calibri"/>
              </a:rPr>
              <a:t>.</a:t>
            </a:r>
          </a:p>
          <a:p>
            <a:pPr marL="0" lvl="0" indent="0" algn="just" rtl="0">
              <a:lnSpc>
                <a:spcPct val="100000"/>
              </a:lnSpc>
              <a:spcBef>
                <a:spcPts val="0"/>
              </a:spcBef>
              <a:spcAft>
                <a:spcPts val="0"/>
              </a:spcAft>
              <a:buClr>
                <a:schemeClr val="dk1"/>
              </a:buClr>
              <a:buSzPts val="3200"/>
              <a:buNone/>
            </a:pPr>
            <a:endParaRPr lang="es-ES" sz="1800" dirty="0">
              <a:solidFill>
                <a:schemeClr val="accent1">
                  <a:lumMod val="50000"/>
                </a:schemeClr>
              </a:solidFill>
              <a:latin typeface="Montserrat" pitchFamily="2" charset="77"/>
              <a:cs typeface="Calibri"/>
              <a:sym typeface="Calibri"/>
            </a:endParaRPr>
          </a:p>
          <a:p>
            <a:pPr marL="0" lvl="0" indent="0" algn="just" rtl="0">
              <a:lnSpc>
                <a:spcPct val="100000"/>
              </a:lnSpc>
              <a:spcBef>
                <a:spcPts val="0"/>
              </a:spcBef>
              <a:spcAft>
                <a:spcPts val="0"/>
              </a:spcAft>
              <a:buClr>
                <a:schemeClr val="dk1"/>
              </a:buClr>
              <a:buSzPts val="3200"/>
              <a:buNone/>
            </a:pPr>
            <a:endParaRPr sz="1600" b="1" dirty="0">
              <a:solidFill>
                <a:schemeClr val="accent1">
                  <a:lumMod val="50000"/>
                </a:schemeClr>
              </a:solidFill>
              <a:latin typeface="Montserrat" pitchFamily="2" charset="77"/>
              <a:cs typeface="Calibri"/>
              <a:sym typeface="Arial"/>
            </a:endParaRPr>
          </a:p>
          <a:p>
            <a:pPr marL="342900" lvl="0" indent="-139700" algn="l" rtl="0">
              <a:lnSpc>
                <a:spcPct val="100000"/>
              </a:lnSpc>
              <a:spcBef>
                <a:spcPts val="0"/>
              </a:spcBef>
              <a:spcAft>
                <a:spcPts val="0"/>
              </a:spcAft>
              <a:buClr>
                <a:schemeClr val="dk1"/>
              </a:buClr>
              <a:buSzPts val="3200"/>
              <a:buNone/>
            </a:pPr>
            <a:endParaRPr sz="1300" dirty="0">
              <a:solidFill>
                <a:schemeClr val="accent1">
                  <a:lumMod val="50000"/>
                </a:schemeClr>
              </a:solidFill>
              <a:highlight>
                <a:srgbClr val="EDEBE9"/>
              </a:highlight>
              <a:latin typeface="Arial"/>
              <a:ea typeface="Arial"/>
              <a:cs typeface="Arial"/>
              <a:sym typeface="Arial"/>
            </a:endParaRPr>
          </a:p>
        </p:txBody>
      </p:sp>
      <p:pic>
        <p:nvPicPr>
          <p:cNvPr id="49" name="Imagen 48">
            <a:extLst>
              <a:ext uri="{FF2B5EF4-FFF2-40B4-BE49-F238E27FC236}">
                <a16:creationId xmlns:a16="http://schemas.microsoft.com/office/drawing/2014/main" id="{EFCC7579-278F-5646-B19A-205113E0923D}"/>
              </a:ext>
            </a:extLst>
          </p:cNvPr>
          <p:cNvPicPr>
            <a:picLocks noChangeAspect="1"/>
          </p:cNvPicPr>
          <p:nvPr/>
        </p:nvPicPr>
        <p:blipFill>
          <a:blip r:embed="rId5"/>
          <a:srcRect/>
          <a:stretch/>
        </p:blipFill>
        <p:spPr>
          <a:xfrm>
            <a:off x="7754632" y="298749"/>
            <a:ext cx="1228170" cy="1151409"/>
          </a:xfrm>
          <a:prstGeom prst="rect">
            <a:avLst/>
          </a:prstGeom>
        </p:spPr>
      </p:pic>
      <p:pic>
        <p:nvPicPr>
          <p:cNvPr id="46" name="Imagen 45">
            <a:extLst>
              <a:ext uri="{FF2B5EF4-FFF2-40B4-BE49-F238E27FC236}">
                <a16:creationId xmlns:a16="http://schemas.microsoft.com/office/drawing/2014/main" id="{7D77BE1E-10BB-0140-A62B-924A5650860E}"/>
              </a:ext>
            </a:extLst>
          </p:cNvPr>
          <p:cNvPicPr>
            <a:picLocks noChangeAspect="1"/>
          </p:cNvPicPr>
          <p:nvPr/>
        </p:nvPicPr>
        <p:blipFill>
          <a:blip r:embed="rId6"/>
          <a:stretch>
            <a:fillRect/>
          </a:stretch>
        </p:blipFill>
        <p:spPr>
          <a:xfrm>
            <a:off x="447078" y="5618638"/>
            <a:ext cx="2019563" cy="875144"/>
          </a:xfrm>
          <a:prstGeom prst="rect">
            <a:avLst/>
          </a:prstGeom>
        </p:spPr>
      </p:pic>
      <p:pic>
        <p:nvPicPr>
          <p:cNvPr id="50" name="Imagen 49">
            <a:extLst>
              <a:ext uri="{FF2B5EF4-FFF2-40B4-BE49-F238E27FC236}">
                <a16:creationId xmlns:a16="http://schemas.microsoft.com/office/drawing/2014/main" id="{85733C1B-A605-8F4E-8C27-3243D01C50C7}"/>
              </a:ext>
            </a:extLst>
          </p:cNvPr>
          <p:cNvPicPr>
            <a:picLocks noChangeAspect="1"/>
          </p:cNvPicPr>
          <p:nvPr/>
        </p:nvPicPr>
        <p:blipFill>
          <a:blip r:embed="rId7"/>
          <a:stretch>
            <a:fillRect/>
          </a:stretch>
        </p:blipFill>
        <p:spPr>
          <a:xfrm>
            <a:off x="2527617" y="5620574"/>
            <a:ext cx="2019563" cy="871272"/>
          </a:xfrm>
          <a:prstGeom prst="rect">
            <a:avLst/>
          </a:prstGeom>
        </p:spPr>
      </p:pic>
      <p:pic>
        <p:nvPicPr>
          <p:cNvPr id="52" name="Imagen 51">
            <a:extLst>
              <a:ext uri="{FF2B5EF4-FFF2-40B4-BE49-F238E27FC236}">
                <a16:creationId xmlns:a16="http://schemas.microsoft.com/office/drawing/2014/main" id="{7FDE25E8-40F9-9A4A-A083-0D3855CF7220}"/>
              </a:ext>
            </a:extLst>
          </p:cNvPr>
          <p:cNvPicPr>
            <a:picLocks noChangeAspect="1"/>
          </p:cNvPicPr>
          <p:nvPr/>
        </p:nvPicPr>
        <p:blipFill>
          <a:blip r:embed="rId8"/>
          <a:stretch>
            <a:fillRect/>
          </a:stretch>
        </p:blipFill>
        <p:spPr>
          <a:xfrm>
            <a:off x="4608156" y="5620805"/>
            <a:ext cx="2018494" cy="870810"/>
          </a:xfrm>
          <a:prstGeom prst="rect">
            <a:avLst/>
          </a:prstGeom>
        </p:spPr>
      </p:pic>
      <p:pic>
        <p:nvPicPr>
          <p:cNvPr id="54" name="Imagen 53">
            <a:extLst>
              <a:ext uri="{FF2B5EF4-FFF2-40B4-BE49-F238E27FC236}">
                <a16:creationId xmlns:a16="http://schemas.microsoft.com/office/drawing/2014/main" id="{961B9F9F-F157-794A-ADA1-6D665EDD9781}"/>
              </a:ext>
            </a:extLst>
          </p:cNvPr>
          <p:cNvPicPr>
            <a:picLocks noChangeAspect="1"/>
          </p:cNvPicPr>
          <p:nvPr/>
        </p:nvPicPr>
        <p:blipFill>
          <a:blip r:embed="rId9"/>
          <a:stretch>
            <a:fillRect/>
          </a:stretch>
        </p:blipFill>
        <p:spPr>
          <a:xfrm>
            <a:off x="6687626" y="5618344"/>
            <a:ext cx="2009296" cy="875733"/>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mt="36000"/>
          </a:blip>
          <a:stretch>
            <a:fillRect/>
          </a:stretch>
        </a:blipFill>
        <a:effectLst/>
      </p:bgPr>
    </p:bg>
    <p:spTree>
      <p:nvGrpSpPr>
        <p:cNvPr id="1" name="Shape 144"/>
        <p:cNvGrpSpPr/>
        <p:nvPr/>
      </p:nvGrpSpPr>
      <p:grpSpPr>
        <a:xfrm>
          <a:off x="0" y="0"/>
          <a:ext cx="0" cy="0"/>
          <a:chOff x="0" y="0"/>
          <a:chExt cx="0" cy="0"/>
        </a:xfrm>
      </p:grpSpPr>
      <p:pic>
        <p:nvPicPr>
          <p:cNvPr id="146" name="Google Shape;146;p5"/>
          <p:cNvPicPr preferRelativeResize="0"/>
          <p:nvPr/>
        </p:nvPicPr>
        <p:blipFill rotWithShape="1">
          <a:blip r:embed="rId4">
            <a:alphaModFix/>
          </a:blip>
          <a:srcRect/>
          <a:stretch/>
        </p:blipFill>
        <p:spPr>
          <a:xfrm>
            <a:off x="-10884" y="-21773"/>
            <a:ext cx="9164093" cy="1654627"/>
          </a:xfrm>
          <a:prstGeom prst="rect">
            <a:avLst/>
          </a:prstGeom>
          <a:noFill/>
          <a:ln>
            <a:noFill/>
          </a:ln>
        </p:spPr>
      </p:pic>
      <p:sp>
        <p:nvSpPr>
          <p:cNvPr id="147" name="Google Shape;147;p5"/>
          <p:cNvSpPr txBox="1"/>
          <p:nvPr/>
        </p:nvSpPr>
        <p:spPr>
          <a:xfrm>
            <a:off x="-10886" y="354762"/>
            <a:ext cx="5780314" cy="461665"/>
          </a:xfrm>
          <a:prstGeom prst="rect">
            <a:avLst/>
          </a:prstGeom>
          <a:solidFill>
            <a:schemeClr val="lt1"/>
          </a:solidFill>
          <a:ln>
            <a:noFill/>
          </a:ln>
        </p:spPr>
        <p:txBody>
          <a:bodyPr spcFirstLastPara="1" wrap="square" lIns="91425" tIns="45700" rIns="91425" bIns="45700" anchor="t" anchorCtr="0">
            <a:spAutoFit/>
          </a:bodyPr>
          <a:lstStyle/>
          <a:p>
            <a:pPr algn="r"/>
            <a:r>
              <a:rPr lang="es-MX" sz="2400" b="1" dirty="0">
                <a:solidFill>
                  <a:srgbClr val="EA82B4"/>
                </a:solidFill>
                <a:latin typeface="Montserrat"/>
                <a:ea typeface="Montserrat"/>
                <a:cs typeface="Montserrat"/>
                <a:sym typeface="Montserrat"/>
              </a:rPr>
              <a:t>#Rally </a:t>
            </a:r>
            <a:r>
              <a:rPr lang="es-MX" sz="2400" b="1" dirty="0">
                <a:solidFill>
                  <a:srgbClr val="434A54"/>
                </a:solidFill>
                <a:latin typeface="Montserrat"/>
                <a:ea typeface="Montserrat"/>
                <a:cs typeface="Montserrat"/>
                <a:sym typeface="Montserrat"/>
              </a:rPr>
              <a:t>| </a:t>
            </a:r>
            <a:r>
              <a:rPr lang="es-MX" sz="2400" b="1" dirty="0" smtClean="0">
                <a:solidFill>
                  <a:srgbClr val="434A54"/>
                </a:solidFill>
                <a:latin typeface="Montserrat"/>
                <a:ea typeface="Montserrat"/>
                <a:cs typeface="Montserrat"/>
                <a:sym typeface="Montserrat"/>
              </a:rPr>
              <a:t>#Explora Datos </a:t>
            </a:r>
            <a:endParaRPr dirty="0"/>
          </a:p>
        </p:txBody>
      </p:sp>
      <p:sp>
        <p:nvSpPr>
          <p:cNvPr id="14" name="Google Shape;107;p5">
            <a:extLst>
              <a:ext uri="{FF2B5EF4-FFF2-40B4-BE49-F238E27FC236}">
                <a16:creationId xmlns:a16="http://schemas.microsoft.com/office/drawing/2014/main" id="{D6D2FA0E-3E87-E442-820C-F6764822DCC2}"/>
              </a:ext>
            </a:extLst>
          </p:cNvPr>
          <p:cNvSpPr txBox="1">
            <a:spLocks noGrp="1"/>
          </p:cNvSpPr>
          <p:nvPr>
            <p:ph type="body" idx="1"/>
          </p:nvPr>
        </p:nvSpPr>
        <p:spPr>
          <a:xfrm>
            <a:off x="376018" y="1171527"/>
            <a:ext cx="8497229" cy="3211458"/>
          </a:xfrm>
          <a:prstGeom prst="rect">
            <a:avLst/>
          </a:prstGeom>
          <a:noFill/>
          <a:ln>
            <a:noFill/>
          </a:ln>
        </p:spPr>
        <p:txBody>
          <a:bodyPr spcFirstLastPara="1" wrap="square" lIns="91425" tIns="45700" rIns="91425" bIns="45700" anchor="t" anchorCtr="0">
            <a:normAutofit/>
          </a:bodyPr>
          <a:lstStyle/>
          <a:p>
            <a:pPr marL="0" indent="0" algn="just">
              <a:lnSpc>
                <a:spcPct val="120000"/>
              </a:lnSpc>
              <a:spcBef>
                <a:spcPts val="0"/>
              </a:spcBef>
              <a:buNone/>
            </a:pPr>
            <a:r>
              <a:rPr lang="es-ES" sz="1400" dirty="0">
                <a:solidFill>
                  <a:schemeClr val="accent1">
                    <a:lumMod val="50000"/>
                  </a:schemeClr>
                </a:solidFill>
                <a:latin typeface="Montserrat" pitchFamily="2" charset="77"/>
                <a:cs typeface="Calibri"/>
                <a:sym typeface="Calibri"/>
              </a:rPr>
              <a:t>En sus </a:t>
            </a:r>
            <a:r>
              <a:rPr lang="es-ES" sz="1400" b="1" dirty="0">
                <a:solidFill>
                  <a:schemeClr val="accent1">
                    <a:lumMod val="50000"/>
                  </a:schemeClr>
                </a:solidFill>
                <a:latin typeface="Montserrat" pitchFamily="2" charset="77"/>
                <a:cs typeface="Calibri"/>
                <a:sym typeface="Calibri"/>
              </a:rPr>
              <a:t>primeras ediciones</a:t>
            </a:r>
            <a:r>
              <a:rPr lang="es-ES" sz="1400" dirty="0">
                <a:solidFill>
                  <a:schemeClr val="accent1">
                    <a:lumMod val="50000"/>
                  </a:schemeClr>
                </a:solidFill>
                <a:latin typeface="Montserrat" pitchFamily="2" charset="77"/>
                <a:cs typeface="Calibri"/>
                <a:sym typeface="Calibri"/>
              </a:rPr>
              <a:t> el Rally consistía en que </a:t>
            </a:r>
            <a:r>
              <a:rPr lang="es-ES" sz="1400" b="1" dirty="0">
                <a:solidFill>
                  <a:schemeClr val="accent1">
                    <a:lumMod val="50000"/>
                  </a:schemeClr>
                </a:solidFill>
                <a:latin typeface="Montserrat" pitchFamily="2" charset="77"/>
                <a:cs typeface="Calibri"/>
                <a:sym typeface="Calibri"/>
              </a:rPr>
              <a:t>los</a:t>
            </a:r>
            <a:r>
              <a:rPr lang="es-ES" sz="1400" dirty="0">
                <a:solidFill>
                  <a:schemeClr val="accent1">
                    <a:lumMod val="50000"/>
                  </a:schemeClr>
                </a:solidFill>
                <a:latin typeface="Montserrat" pitchFamily="2" charset="77"/>
                <a:cs typeface="Calibri"/>
                <a:sym typeface="Calibri"/>
              </a:rPr>
              <a:t> y </a:t>
            </a:r>
            <a:r>
              <a:rPr lang="es-ES" sz="1400" b="1" dirty="0">
                <a:solidFill>
                  <a:schemeClr val="accent1">
                    <a:lumMod val="50000"/>
                  </a:schemeClr>
                </a:solidFill>
                <a:latin typeface="Montserrat" pitchFamily="2" charset="77"/>
                <a:cs typeface="Calibri"/>
                <a:sym typeface="Calibri"/>
              </a:rPr>
              <a:t>las ciudadanas analizaban</a:t>
            </a:r>
            <a:r>
              <a:rPr lang="es-ES" sz="1400" dirty="0">
                <a:solidFill>
                  <a:schemeClr val="accent1">
                    <a:lumMod val="50000"/>
                  </a:schemeClr>
                </a:solidFill>
                <a:latin typeface="Montserrat" pitchFamily="2" charset="77"/>
                <a:cs typeface="Calibri"/>
                <a:sym typeface="Calibri"/>
              </a:rPr>
              <a:t> las </a:t>
            </a:r>
            <a:r>
              <a:rPr lang="es-ES" sz="1400" b="1" dirty="0">
                <a:solidFill>
                  <a:schemeClr val="accent1">
                    <a:lumMod val="50000"/>
                  </a:schemeClr>
                </a:solidFill>
                <a:latin typeface="Montserrat" pitchFamily="2" charset="77"/>
                <a:cs typeface="Calibri"/>
                <a:sym typeface="Calibri"/>
              </a:rPr>
              <a:t>bases de datos públicas</a:t>
            </a:r>
            <a:r>
              <a:rPr lang="es-ES" sz="1400" dirty="0">
                <a:solidFill>
                  <a:schemeClr val="accent1">
                    <a:lumMod val="50000"/>
                  </a:schemeClr>
                </a:solidFill>
                <a:latin typeface="Montserrat" pitchFamily="2" charset="77"/>
                <a:cs typeface="Calibri"/>
                <a:sym typeface="Calibri"/>
              </a:rPr>
              <a:t>, usaban las </a:t>
            </a:r>
            <a:r>
              <a:rPr lang="es-ES" sz="1400" b="1" dirty="0">
                <a:solidFill>
                  <a:schemeClr val="accent1">
                    <a:lumMod val="50000"/>
                  </a:schemeClr>
                </a:solidFill>
                <a:latin typeface="Montserrat" pitchFamily="2" charset="77"/>
                <a:cs typeface="Calibri"/>
                <a:sym typeface="Calibri"/>
              </a:rPr>
              <a:t>plataformas</a:t>
            </a:r>
            <a:r>
              <a:rPr lang="es-ES" sz="1400" dirty="0">
                <a:solidFill>
                  <a:schemeClr val="accent1">
                    <a:lumMod val="50000"/>
                  </a:schemeClr>
                </a:solidFill>
                <a:latin typeface="Montserrat" pitchFamily="2" charset="77"/>
                <a:cs typeface="Calibri"/>
                <a:sym typeface="Calibri"/>
              </a:rPr>
              <a:t> de </a:t>
            </a:r>
            <a:r>
              <a:rPr lang="es-ES" sz="1400" b="1" dirty="0">
                <a:solidFill>
                  <a:schemeClr val="accent1">
                    <a:lumMod val="50000"/>
                  </a:schemeClr>
                </a:solidFill>
                <a:latin typeface="Montserrat" pitchFamily="2" charset="77"/>
                <a:cs typeface="Calibri"/>
                <a:sym typeface="Calibri"/>
              </a:rPr>
              <a:t>georreferencia</a:t>
            </a:r>
            <a:r>
              <a:rPr lang="es-ES" sz="1400" dirty="0">
                <a:solidFill>
                  <a:schemeClr val="accent1">
                    <a:lumMod val="50000"/>
                  </a:schemeClr>
                </a:solidFill>
                <a:latin typeface="Montserrat" pitchFamily="2" charset="77"/>
                <a:cs typeface="Calibri"/>
                <a:sym typeface="Calibri"/>
              </a:rPr>
              <a:t> del PTP, </a:t>
            </a:r>
            <a:r>
              <a:rPr lang="es-ES" sz="1400" b="1" dirty="0">
                <a:solidFill>
                  <a:schemeClr val="accent1">
                    <a:lumMod val="50000"/>
                  </a:schemeClr>
                </a:solidFill>
                <a:latin typeface="Montserrat" pitchFamily="2" charset="77"/>
                <a:cs typeface="Calibri"/>
                <a:sym typeface="Calibri"/>
              </a:rPr>
              <a:t>recorrían </a:t>
            </a:r>
            <a:r>
              <a:rPr lang="es-ES" sz="1400" dirty="0">
                <a:solidFill>
                  <a:schemeClr val="accent1">
                    <a:lumMod val="50000"/>
                  </a:schemeClr>
                </a:solidFill>
                <a:latin typeface="Montserrat" pitchFamily="2" charset="77"/>
                <a:cs typeface="Calibri"/>
                <a:sym typeface="Calibri"/>
              </a:rPr>
              <a:t>las </a:t>
            </a:r>
            <a:r>
              <a:rPr lang="es-ES" sz="1400" b="1" dirty="0">
                <a:solidFill>
                  <a:schemeClr val="accent1">
                    <a:lumMod val="50000"/>
                  </a:schemeClr>
                </a:solidFill>
                <a:latin typeface="Montserrat" pitchFamily="2" charset="77"/>
                <a:cs typeface="Calibri"/>
                <a:sym typeface="Calibri"/>
              </a:rPr>
              <a:t>obras</a:t>
            </a:r>
            <a:r>
              <a:rPr lang="es-ES" sz="1400" dirty="0">
                <a:solidFill>
                  <a:schemeClr val="accent1">
                    <a:lumMod val="50000"/>
                  </a:schemeClr>
                </a:solidFill>
                <a:latin typeface="Montserrat" pitchFamily="2" charset="77"/>
                <a:cs typeface="Calibri"/>
                <a:sym typeface="Calibri"/>
              </a:rPr>
              <a:t> que se </a:t>
            </a:r>
            <a:r>
              <a:rPr lang="es-ES" sz="1400" b="1" dirty="0">
                <a:solidFill>
                  <a:schemeClr val="accent1">
                    <a:lumMod val="50000"/>
                  </a:schemeClr>
                </a:solidFill>
                <a:latin typeface="Montserrat" pitchFamily="2" charset="77"/>
                <a:cs typeface="Calibri"/>
                <a:sym typeface="Calibri"/>
              </a:rPr>
              <a:t>realizaban en su comunidad </a:t>
            </a:r>
            <a:r>
              <a:rPr lang="es-ES" sz="1400" dirty="0">
                <a:solidFill>
                  <a:schemeClr val="accent1">
                    <a:lumMod val="50000"/>
                  </a:schemeClr>
                </a:solidFill>
                <a:latin typeface="Montserrat" pitchFamily="2" charset="77"/>
                <a:cs typeface="Calibri"/>
                <a:sym typeface="Calibri"/>
              </a:rPr>
              <a:t>o colonia con recursos federales y </a:t>
            </a:r>
            <a:r>
              <a:rPr lang="es-ES" sz="1400" b="1" dirty="0">
                <a:solidFill>
                  <a:schemeClr val="accent1">
                    <a:lumMod val="50000"/>
                  </a:schemeClr>
                </a:solidFill>
                <a:latin typeface="Montserrat" pitchFamily="2" charset="77"/>
                <a:cs typeface="Calibri"/>
                <a:sym typeface="Calibri"/>
              </a:rPr>
              <a:t>recopilaban evidencia </a:t>
            </a:r>
            <a:r>
              <a:rPr lang="es-ES" sz="1400" dirty="0">
                <a:solidFill>
                  <a:schemeClr val="accent1">
                    <a:lumMod val="50000"/>
                  </a:schemeClr>
                </a:solidFill>
                <a:latin typeface="Montserrat" pitchFamily="2" charset="77"/>
                <a:cs typeface="Calibri"/>
                <a:sym typeface="Calibri"/>
              </a:rPr>
              <a:t>de sus visitas, entre las que podrían ser </a:t>
            </a:r>
            <a:r>
              <a:rPr lang="es-ES" sz="1400" b="1" dirty="0">
                <a:solidFill>
                  <a:schemeClr val="accent1">
                    <a:lumMod val="50000"/>
                  </a:schemeClr>
                </a:solidFill>
                <a:latin typeface="Montserrat" pitchFamily="2" charset="77"/>
                <a:cs typeface="Calibri"/>
                <a:sym typeface="Calibri"/>
              </a:rPr>
              <a:t>entrevistas</a:t>
            </a:r>
            <a:r>
              <a:rPr lang="es-ES" sz="1400" dirty="0">
                <a:solidFill>
                  <a:schemeClr val="accent1">
                    <a:lumMod val="50000"/>
                  </a:schemeClr>
                </a:solidFill>
                <a:latin typeface="Montserrat" pitchFamily="2" charset="77"/>
                <a:cs typeface="Calibri"/>
                <a:sym typeface="Calibri"/>
              </a:rPr>
              <a:t> a </a:t>
            </a:r>
            <a:r>
              <a:rPr lang="es-ES" sz="1400" b="1" dirty="0">
                <a:solidFill>
                  <a:schemeClr val="accent1">
                    <a:lumMod val="50000"/>
                  </a:schemeClr>
                </a:solidFill>
                <a:latin typeface="Montserrat" pitchFamily="2" charset="77"/>
                <a:cs typeface="Calibri"/>
                <a:sym typeface="Calibri"/>
              </a:rPr>
              <a:t>beneficiarios</a:t>
            </a:r>
            <a:r>
              <a:rPr lang="es-ES" sz="1400" dirty="0">
                <a:solidFill>
                  <a:schemeClr val="accent1">
                    <a:lumMod val="50000"/>
                  </a:schemeClr>
                </a:solidFill>
                <a:latin typeface="Montserrat" pitchFamily="2" charset="77"/>
                <a:cs typeface="Calibri"/>
                <a:sym typeface="Calibri"/>
              </a:rPr>
              <a:t>, </a:t>
            </a:r>
            <a:r>
              <a:rPr lang="es-ES" sz="1400" b="1" dirty="0">
                <a:solidFill>
                  <a:schemeClr val="accent1">
                    <a:lumMod val="50000"/>
                  </a:schemeClr>
                </a:solidFill>
                <a:latin typeface="Montserrat" pitchFamily="2" charset="77"/>
                <a:cs typeface="Calibri"/>
                <a:sym typeface="Calibri"/>
              </a:rPr>
              <a:t>responsables</a:t>
            </a:r>
            <a:r>
              <a:rPr lang="es-ES" sz="1400" dirty="0">
                <a:solidFill>
                  <a:schemeClr val="accent1">
                    <a:lumMod val="50000"/>
                  </a:schemeClr>
                </a:solidFill>
                <a:latin typeface="Montserrat" pitchFamily="2" charset="77"/>
                <a:cs typeface="Calibri"/>
                <a:sym typeface="Calibri"/>
              </a:rPr>
              <a:t> de las obras y vecinos en general para finalmente </a:t>
            </a:r>
            <a:r>
              <a:rPr lang="es-ES" sz="1400" b="1" dirty="0">
                <a:solidFill>
                  <a:schemeClr val="accent1">
                    <a:lumMod val="50000"/>
                  </a:schemeClr>
                </a:solidFill>
                <a:latin typeface="Montserrat" pitchFamily="2" charset="77"/>
                <a:cs typeface="Calibri"/>
                <a:sym typeface="Calibri"/>
              </a:rPr>
              <a:t>comunicar</a:t>
            </a:r>
            <a:r>
              <a:rPr lang="es-ES" sz="1400" dirty="0">
                <a:solidFill>
                  <a:schemeClr val="accent1">
                    <a:lumMod val="50000"/>
                  </a:schemeClr>
                </a:solidFill>
                <a:latin typeface="Montserrat" pitchFamily="2" charset="77"/>
                <a:cs typeface="Calibri"/>
                <a:sym typeface="Calibri"/>
              </a:rPr>
              <a:t> sus </a:t>
            </a:r>
            <a:r>
              <a:rPr lang="es-ES" sz="1400" b="1" dirty="0">
                <a:solidFill>
                  <a:schemeClr val="accent1">
                    <a:lumMod val="50000"/>
                  </a:schemeClr>
                </a:solidFill>
                <a:latin typeface="Montserrat" pitchFamily="2" charset="77"/>
                <a:cs typeface="Calibri"/>
                <a:sym typeface="Calibri"/>
              </a:rPr>
              <a:t>hallazgos</a:t>
            </a:r>
            <a:r>
              <a:rPr lang="es-ES" sz="1400" dirty="0">
                <a:solidFill>
                  <a:schemeClr val="accent1">
                    <a:lumMod val="50000"/>
                  </a:schemeClr>
                </a:solidFill>
                <a:latin typeface="Montserrat" pitchFamily="2" charset="77"/>
                <a:cs typeface="Calibri"/>
                <a:sym typeface="Calibri"/>
              </a:rPr>
              <a:t> a través de </a:t>
            </a:r>
            <a:r>
              <a:rPr lang="es-ES" sz="1400" b="1" dirty="0">
                <a:solidFill>
                  <a:schemeClr val="accent1">
                    <a:lumMod val="50000"/>
                  </a:schemeClr>
                </a:solidFill>
                <a:latin typeface="Montserrat" pitchFamily="2" charset="77"/>
                <a:cs typeface="Calibri"/>
                <a:sym typeface="Calibri"/>
              </a:rPr>
              <a:t>redes sociales</a:t>
            </a:r>
            <a:r>
              <a:rPr lang="es-ES" sz="1400" dirty="0">
                <a:solidFill>
                  <a:schemeClr val="accent1">
                    <a:lumMod val="50000"/>
                  </a:schemeClr>
                </a:solidFill>
                <a:latin typeface="Montserrat" pitchFamily="2" charset="77"/>
                <a:cs typeface="Calibri"/>
                <a:sym typeface="Calibri"/>
              </a:rPr>
              <a:t>.</a:t>
            </a:r>
          </a:p>
          <a:p>
            <a:pPr marL="0" indent="0" algn="just">
              <a:lnSpc>
                <a:spcPct val="120000"/>
              </a:lnSpc>
              <a:spcBef>
                <a:spcPts val="0"/>
              </a:spcBef>
              <a:buNone/>
            </a:pPr>
            <a:endParaRPr lang="es-ES" sz="1400" dirty="0" smtClean="0">
              <a:solidFill>
                <a:schemeClr val="accent1">
                  <a:lumMod val="50000"/>
                </a:schemeClr>
              </a:solidFill>
              <a:latin typeface="Montserrat" pitchFamily="2" charset="77"/>
              <a:cs typeface="Calibri"/>
              <a:sym typeface="Calibri"/>
            </a:endParaRPr>
          </a:p>
          <a:p>
            <a:pPr marL="0" indent="0" algn="just">
              <a:lnSpc>
                <a:spcPct val="120000"/>
              </a:lnSpc>
              <a:spcBef>
                <a:spcPts val="0"/>
              </a:spcBef>
              <a:buNone/>
            </a:pPr>
            <a:r>
              <a:rPr lang="es-ES" sz="1400" dirty="0" smtClean="0">
                <a:solidFill>
                  <a:schemeClr val="accent1">
                    <a:lumMod val="50000"/>
                  </a:schemeClr>
                </a:solidFill>
                <a:latin typeface="Montserrat" pitchFamily="2" charset="77"/>
                <a:cs typeface="Calibri"/>
                <a:sym typeface="Calibri"/>
              </a:rPr>
              <a:t>A </a:t>
            </a:r>
            <a:r>
              <a:rPr lang="es-ES" sz="1400" dirty="0">
                <a:solidFill>
                  <a:schemeClr val="accent1">
                    <a:lumMod val="50000"/>
                  </a:schemeClr>
                </a:solidFill>
                <a:latin typeface="Montserrat" pitchFamily="2" charset="77"/>
                <a:cs typeface="Calibri"/>
                <a:sym typeface="Calibri"/>
              </a:rPr>
              <a:t>lo largo de las ediciones se ha </a:t>
            </a:r>
            <a:r>
              <a:rPr lang="es-ES" sz="1400" b="1" dirty="0">
                <a:solidFill>
                  <a:schemeClr val="accent1">
                    <a:lumMod val="50000"/>
                  </a:schemeClr>
                </a:solidFill>
                <a:latin typeface="Montserrat" pitchFamily="2" charset="77"/>
                <a:cs typeface="Calibri"/>
                <a:sym typeface="Calibri"/>
              </a:rPr>
              <a:t>incrementado el involucramiento </a:t>
            </a:r>
            <a:r>
              <a:rPr lang="es-ES" sz="1400" dirty="0">
                <a:solidFill>
                  <a:schemeClr val="accent1">
                    <a:lumMod val="50000"/>
                  </a:schemeClr>
                </a:solidFill>
                <a:latin typeface="Montserrat" pitchFamily="2" charset="77"/>
                <a:cs typeface="Calibri"/>
                <a:sym typeface="Calibri"/>
              </a:rPr>
              <a:t>de la </a:t>
            </a:r>
            <a:r>
              <a:rPr lang="es-ES" sz="1400" b="1" dirty="0">
                <a:solidFill>
                  <a:schemeClr val="accent1">
                    <a:lumMod val="50000"/>
                  </a:schemeClr>
                </a:solidFill>
                <a:latin typeface="Montserrat" pitchFamily="2" charset="77"/>
                <a:cs typeface="Calibri"/>
                <a:sym typeface="Calibri"/>
              </a:rPr>
              <a:t>ciudadanía</a:t>
            </a:r>
            <a:r>
              <a:rPr lang="es-ES" sz="1400" dirty="0">
                <a:solidFill>
                  <a:schemeClr val="accent1">
                    <a:lumMod val="50000"/>
                  </a:schemeClr>
                </a:solidFill>
                <a:latin typeface="Montserrat" pitchFamily="2" charset="77"/>
                <a:cs typeface="Calibri"/>
                <a:sym typeface="Calibri"/>
              </a:rPr>
              <a:t> en el </a:t>
            </a:r>
            <a:r>
              <a:rPr lang="es-ES" sz="1400" b="1" dirty="0">
                <a:solidFill>
                  <a:schemeClr val="accent1">
                    <a:lumMod val="50000"/>
                  </a:schemeClr>
                </a:solidFill>
                <a:latin typeface="Montserrat" pitchFamily="2" charset="77"/>
                <a:cs typeface="Calibri"/>
                <a:sym typeface="Calibri"/>
              </a:rPr>
              <a:t>monitoreo del gasto</a:t>
            </a:r>
            <a:r>
              <a:rPr lang="es-ES" sz="1400" dirty="0">
                <a:solidFill>
                  <a:schemeClr val="accent1">
                    <a:lumMod val="50000"/>
                  </a:schemeClr>
                </a:solidFill>
                <a:latin typeface="Montserrat" pitchFamily="2" charset="77"/>
                <a:cs typeface="Calibri"/>
                <a:sym typeface="Calibri"/>
              </a:rPr>
              <a:t>, con </a:t>
            </a:r>
            <a:r>
              <a:rPr lang="es-ES" sz="1400" b="1" dirty="0">
                <a:solidFill>
                  <a:schemeClr val="accent1">
                    <a:lumMod val="50000"/>
                  </a:schemeClr>
                </a:solidFill>
                <a:latin typeface="Montserrat" pitchFamily="2" charset="77"/>
                <a:cs typeface="Calibri"/>
                <a:sym typeface="Calibri"/>
              </a:rPr>
              <a:t>más participantes</a:t>
            </a:r>
            <a:r>
              <a:rPr lang="es-ES" sz="1400" dirty="0">
                <a:solidFill>
                  <a:schemeClr val="accent1">
                    <a:lumMod val="50000"/>
                  </a:schemeClr>
                </a:solidFill>
                <a:latin typeface="Montserrat" pitchFamily="2" charset="77"/>
                <a:cs typeface="Calibri"/>
                <a:sym typeface="Calibri"/>
              </a:rPr>
              <a:t>, mejores análisis, más visitas a obras y una gran calidad en los productos finales publicados como entrevistas, gráficas, fotografías y videos.</a:t>
            </a:r>
          </a:p>
          <a:p>
            <a:pPr marL="0" indent="0" algn="just">
              <a:lnSpc>
                <a:spcPct val="120000"/>
              </a:lnSpc>
              <a:spcBef>
                <a:spcPts val="0"/>
              </a:spcBef>
              <a:buNone/>
            </a:pPr>
            <a:endParaRPr lang="es-ES" sz="1500" dirty="0">
              <a:solidFill>
                <a:schemeClr val="accent1">
                  <a:lumMod val="50000"/>
                </a:schemeClr>
              </a:solidFill>
              <a:latin typeface="Montserrat" pitchFamily="2" charset="77"/>
              <a:cs typeface="Calibri"/>
              <a:sym typeface="Calibri"/>
            </a:endParaRPr>
          </a:p>
          <a:p>
            <a:pPr marL="0" lvl="0" indent="0" algn="just" rtl="0">
              <a:lnSpc>
                <a:spcPct val="100000"/>
              </a:lnSpc>
              <a:spcBef>
                <a:spcPts val="0"/>
              </a:spcBef>
              <a:spcAft>
                <a:spcPts val="0"/>
              </a:spcAft>
              <a:buClr>
                <a:schemeClr val="dk1"/>
              </a:buClr>
              <a:buSzPts val="3200"/>
              <a:buNone/>
            </a:pPr>
            <a:endParaRPr lang="es-ES" sz="1800" dirty="0">
              <a:solidFill>
                <a:schemeClr val="accent1">
                  <a:lumMod val="50000"/>
                </a:schemeClr>
              </a:solidFill>
              <a:latin typeface="Montserrat" pitchFamily="2" charset="77"/>
              <a:cs typeface="Calibri"/>
              <a:sym typeface="Calibri"/>
            </a:endParaRPr>
          </a:p>
          <a:p>
            <a:pPr marL="0" lvl="0" indent="0" algn="just" rtl="0">
              <a:lnSpc>
                <a:spcPct val="100000"/>
              </a:lnSpc>
              <a:spcBef>
                <a:spcPts val="0"/>
              </a:spcBef>
              <a:spcAft>
                <a:spcPts val="0"/>
              </a:spcAft>
              <a:buClr>
                <a:schemeClr val="dk1"/>
              </a:buClr>
              <a:buSzPts val="3200"/>
              <a:buNone/>
            </a:pPr>
            <a:endParaRPr sz="1600" b="1" dirty="0">
              <a:solidFill>
                <a:schemeClr val="accent1">
                  <a:lumMod val="50000"/>
                </a:schemeClr>
              </a:solidFill>
              <a:latin typeface="Montserrat" pitchFamily="2" charset="77"/>
              <a:cs typeface="Calibri"/>
              <a:sym typeface="Arial"/>
            </a:endParaRPr>
          </a:p>
          <a:p>
            <a:pPr marL="342900" lvl="0" indent="-139700" algn="l" rtl="0">
              <a:lnSpc>
                <a:spcPct val="100000"/>
              </a:lnSpc>
              <a:spcBef>
                <a:spcPts val="0"/>
              </a:spcBef>
              <a:spcAft>
                <a:spcPts val="0"/>
              </a:spcAft>
              <a:buClr>
                <a:schemeClr val="dk1"/>
              </a:buClr>
              <a:buSzPts val="3200"/>
              <a:buNone/>
            </a:pPr>
            <a:endParaRPr sz="1300" dirty="0">
              <a:solidFill>
                <a:schemeClr val="accent1">
                  <a:lumMod val="50000"/>
                </a:schemeClr>
              </a:solidFill>
              <a:highlight>
                <a:srgbClr val="EDEBE9"/>
              </a:highlight>
              <a:latin typeface="Arial"/>
              <a:ea typeface="Arial"/>
              <a:cs typeface="Arial"/>
              <a:sym typeface="Arial"/>
            </a:endParaRPr>
          </a:p>
        </p:txBody>
      </p:sp>
      <p:pic>
        <p:nvPicPr>
          <p:cNvPr id="49" name="Imagen 48">
            <a:extLst>
              <a:ext uri="{FF2B5EF4-FFF2-40B4-BE49-F238E27FC236}">
                <a16:creationId xmlns:a16="http://schemas.microsoft.com/office/drawing/2014/main" id="{EFCC7579-278F-5646-B19A-205113E0923D}"/>
              </a:ext>
            </a:extLst>
          </p:cNvPr>
          <p:cNvPicPr>
            <a:picLocks noChangeAspect="1"/>
          </p:cNvPicPr>
          <p:nvPr/>
        </p:nvPicPr>
        <p:blipFill>
          <a:blip r:embed="rId5"/>
          <a:srcRect/>
          <a:stretch/>
        </p:blipFill>
        <p:spPr>
          <a:xfrm>
            <a:off x="7754632" y="298749"/>
            <a:ext cx="1228170" cy="1151409"/>
          </a:xfrm>
          <a:prstGeom prst="rect">
            <a:avLst/>
          </a:prstGeom>
        </p:spPr>
      </p:pic>
      <p:grpSp>
        <p:nvGrpSpPr>
          <p:cNvPr id="46" name="Google Shape;96;p2">
            <a:extLst>
              <a:ext uri="{FF2B5EF4-FFF2-40B4-BE49-F238E27FC236}">
                <a16:creationId xmlns:a16="http://schemas.microsoft.com/office/drawing/2014/main" id="{DBA139A2-B1C6-4946-A06F-6191F8D43DFB}"/>
              </a:ext>
            </a:extLst>
          </p:cNvPr>
          <p:cNvGrpSpPr/>
          <p:nvPr/>
        </p:nvGrpSpPr>
        <p:grpSpPr>
          <a:xfrm>
            <a:off x="-1979271" y="4271742"/>
            <a:ext cx="1608241" cy="1403141"/>
            <a:chOff x="4411" y="573207"/>
            <a:chExt cx="8220658" cy="3379667"/>
          </a:xfrm>
        </p:grpSpPr>
        <p:sp>
          <p:nvSpPr>
            <p:cNvPr id="47" name="Google Shape;97;p2">
              <a:extLst>
                <a:ext uri="{FF2B5EF4-FFF2-40B4-BE49-F238E27FC236}">
                  <a16:creationId xmlns:a16="http://schemas.microsoft.com/office/drawing/2014/main" id="{4FB02C6F-96E2-3B4D-AEC8-78E7B45151DF}"/>
                </a:ext>
              </a:extLst>
            </p:cNvPr>
            <p:cNvSpPr/>
            <p:nvPr/>
          </p:nvSpPr>
          <p:spPr>
            <a:xfrm>
              <a:off x="4411" y="573207"/>
              <a:ext cx="1522200" cy="1048800"/>
            </a:xfrm>
            <a:prstGeom prst="roundRect">
              <a:avLst>
                <a:gd name="adj" fmla="val 16667"/>
              </a:avLst>
            </a:prstGeom>
            <a:solidFill>
              <a:srgbClr val="113D5D"/>
            </a:soli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8;p2">
              <a:extLst>
                <a:ext uri="{FF2B5EF4-FFF2-40B4-BE49-F238E27FC236}">
                  <a16:creationId xmlns:a16="http://schemas.microsoft.com/office/drawing/2014/main" id="{CA05ED68-56D1-B344-B83C-E33EE9860D33}"/>
                </a:ext>
              </a:extLst>
            </p:cNvPr>
            <p:cNvSpPr/>
            <p:nvPr/>
          </p:nvSpPr>
          <p:spPr>
            <a:xfrm>
              <a:off x="4411" y="1622085"/>
              <a:ext cx="1522200" cy="56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9;p2">
              <a:extLst>
                <a:ext uri="{FF2B5EF4-FFF2-40B4-BE49-F238E27FC236}">
                  <a16:creationId xmlns:a16="http://schemas.microsoft.com/office/drawing/2014/main" id="{67C559FE-D00C-F741-8AA2-A82F8877440D}"/>
                </a:ext>
              </a:extLst>
            </p:cNvPr>
            <p:cNvSpPr txBox="1"/>
            <p:nvPr/>
          </p:nvSpPr>
          <p:spPr>
            <a:xfrm>
              <a:off x="4411" y="1622085"/>
              <a:ext cx="1522200" cy="564900"/>
            </a:xfrm>
            <a:prstGeom prst="rect">
              <a:avLst/>
            </a:prstGeom>
            <a:noFill/>
            <a:ln>
              <a:noFill/>
            </a:ln>
          </p:spPr>
          <p:txBody>
            <a:bodyPr spcFirstLastPara="1" wrap="square" lIns="192000" tIns="192000" rIns="192000" bIns="0" anchor="t" anchorCtr="0">
              <a:noAutofit/>
            </a:bodyPr>
            <a:lstStyle/>
            <a:p>
              <a:pPr marL="0" marR="0" lvl="0" indent="0" algn="ctr" rtl="0">
                <a:lnSpc>
                  <a:spcPct val="90000"/>
                </a:lnSpc>
                <a:spcBef>
                  <a:spcPts val="0"/>
                </a:spcBef>
                <a:spcAft>
                  <a:spcPts val="0"/>
                </a:spcAft>
                <a:buClr>
                  <a:schemeClr val="dk1"/>
                </a:buClr>
                <a:buSzPts val="2700"/>
                <a:buFont typeface="Arial"/>
                <a:buNone/>
              </a:pPr>
              <a:endParaRPr sz="2700" b="0" i="0" u="none" strike="noStrike" cap="none">
                <a:solidFill>
                  <a:schemeClr val="dk1"/>
                </a:solidFill>
                <a:latin typeface="Arial"/>
                <a:ea typeface="Arial"/>
                <a:cs typeface="Arial"/>
                <a:sym typeface="Arial"/>
              </a:endParaRPr>
            </a:p>
          </p:txBody>
        </p:sp>
        <p:sp>
          <p:nvSpPr>
            <p:cNvPr id="51" name="Google Shape;100;p2">
              <a:extLst>
                <a:ext uri="{FF2B5EF4-FFF2-40B4-BE49-F238E27FC236}">
                  <a16:creationId xmlns:a16="http://schemas.microsoft.com/office/drawing/2014/main" id="{C4F2FA01-63B6-2846-84F1-074E24DCD898}"/>
                </a:ext>
              </a:extLst>
            </p:cNvPr>
            <p:cNvSpPr/>
            <p:nvPr/>
          </p:nvSpPr>
          <p:spPr>
            <a:xfrm>
              <a:off x="1679026" y="573207"/>
              <a:ext cx="1522200" cy="1048800"/>
            </a:xfrm>
            <a:prstGeom prst="roundRect">
              <a:avLst>
                <a:gd name="adj" fmla="val 16667"/>
              </a:avLst>
            </a:prstGeom>
            <a:solidFill>
              <a:srgbClr val="246379"/>
            </a:soli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1;p2">
              <a:extLst>
                <a:ext uri="{FF2B5EF4-FFF2-40B4-BE49-F238E27FC236}">
                  <a16:creationId xmlns:a16="http://schemas.microsoft.com/office/drawing/2014/main" id="{910706A7-F1D9-9342-B69F-B1F66E22DAA5}"/>
                </a:ext>
              </a:extLst>
            </p:cNvPr>
            <p:cNvSpPr/>
            <p:nvPr/>
          </p:nvSpPr>
          <p:spPr>
            <a:xfrm>
              <a:off x="1679026" y="1622085"/>
              <a:ext cx="1522200" cy="56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2;p2">
              <a:extLst>
                <a:ext uri="{FF2B5EF4-FFF2-40B4-BE49-F238E27FC236}">
                  <a16:creationId xmlns:a16="http://schemas.microsoft.com/office/drawing/2014/main" id="{7D518568-7360-594A-959D-849F512979FC}"/>
                </a:ext>
              </a:extLst>
            </p:cNvPr>
            <p:cNvSpPr txBox="1"/>
            <p:nvPr/>
          </p:nvSpPr>
          <p:spPr>
            <a:xfrm>
              <a:off x="1679026" y="1622085"/>
              <a:ext cx="1522200" cy="564900"/>
            </a:xfrm>
            <a:prstGeom prst="rect">
              <a:avLst/>
            </a:prstGeom>
            <a:noFill/>
            <a:ln>
              <a:noFill/>
            </a:ln>
          </p:spPr>
          <p:txBody>
            <a:bodyPr spcFirstLastPara="1" wrap="square" lIns="192000" tIns="192000" rIns="192000" bIns="0" anchor="t" anchorCtr="0">
              <a:noAutofit/>
            </a:bodyPr>
            <a:lstStyle/>
            <a:p>
              <a:pPr marL="0" marR="0" lvl="0" indent="0" algn="ctr" rtl="0">
                <a:lnSpc>
                  <a:spcPct val="90000"/>
                </a:lnSpc>
                <a:spcBef>
                  <a:spcPts val="0"/>
                </a:spcBef>
                <a:spcAft>
                  <a:spcPts val="0"/>
                </a:spcAft>
                <a:buClr>
                  <a:schemeClr val="dk1"/>
                </a:buClr>
                <a:buSzPts val="2700"/>
                <a:buFont typeface="Arial"/>
                <a:buNone/>
              </a:pPr>
              <a:endParaRPr sz="2700" b="0" i="0" u="none" strike="noStrike" cap="none">
                <a:solidFill>
                  <a:schemeClr val="dk1"/>
                </a:solidFill>
                <a:latin typeface="Arial"/>
                <a:ea typeface="Arial"/>
                <a:cs typeface="Arial"/>
                <a:sym typeface="Arial"/>
              </a:endParaRPr>
            </a:p>
          </p:txBody>
        </p:sp>
        <p:sp>
          <p:nvSpPr>
            <p:cNvPr id="54" name="Google Shape;103;p2">
              <a:extLst>
                <a:ext uri="{FF2B5EF4-FFF2-40B4-BE49-F238E27FC236}">
                  <a16:creationId xmlns:a16="http://schemas.microsoft.com/office/drawing/2014/main" id="{B9922A0F-F10A-AC41-819F-F0BC468208AC}"/>
                </a:ext>
              </a:extLst>
            </p:cNvPr>
            <p:cNvSpPr/>
            <p:nvPr/>
          </p:nvSpPr>
          <p:spPr>
            <a:xfrm>
              <a:off x="3353640" y="573207"/>
              <a:ext cx="1522200" cy="1048800"/>
            </a:xfrm>
            <a:prstGeom prst="roundRect">
              <a:avLst>
                <a:gd name="adj" fmla="val 16667"/>
              </a:avLst>
            </a:prstGeom>
            <a:solidFill>
              <a:srgbClr val="213939"/>
            </a:soli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4;p2">
              <a:extLst>
                <a:ext uri="{FF2B5EF4-FFF2-40B4-BE49-F238E27FC236}">
                  <a16:creationId xmlns:a16="http://schemas.microsoft.com/office/drawing/2014/main" id="{F9AD6F2D-496E-2647-B7FD-2C326EC91E55}"/>
                </a:ext>
              </a:extLst>
            </p:cNvPr>
            <p:cNvSpPr/>
            <p:nvPr/>
          </p:nvSpPr>
          <p:spPr>
            <a:xfrm>
              <a:off x="3353640" y="1622085"/>
              <a:ext cx="1522200" cy="56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5;p2">
              <a:extLst>
                <a:ext uri="{FF2B5EF4-FFF2-40B4-BE49-F238E27FC236}">
                  <a16:creationId xmlns:a16="http://schemas.microsoft.com/office/drawing/2014/main" id="{5F88CFF1-BFFE-164E-AE17-E313D80B1626}"/>
                </a:ext>
              </a:extLst>
            </p:cNvPr>
            <p:cNvSpPr txBox="1"/>
            <p:nvPr/>
          </p:nvSpPr>
          <p:spPr>
            <a:xfrm>
              <a:off x="3353640" y="1622085"/>
              <a:ext cx="1522200" cy="564900"/>
            </a:xfrm>
            <a:prstGeom prst="rect">
              <a:avLst/>
            </a:prstGeom>
            <a:noFill/>
            <a:ln>
              <a:noFill/>
            </a:ln>
          </p:spPr>
          <p:txBody>
            <a:bodyPr spcFirstLastPara="1" wrap="square" lIns="192000" tIns="192000" rIns="192000" bIns="0" anchor="t" anchorCtr="0">
              <a:noAutofit/>
            </a:bodyPr>
            <a:lstStyle/>
            <a:p>
              <a:pPr marL="0" marR="0" lvl="0" indent="0" algn="ctr" rtl="0">
                <a:lnSpc>
                  <a:spcPct val="90000"/>
                </a:lnSpc>
                <a:spcBef>
                  <a:spcPts val="0"/>
                </a:spcBef>
                <a:spcAft>
                  <a:spcPts val="0"/>
                </a:spcAft>
                <a:buClr>
                  <a:schemeClr val="dk1"/>
                </a:buClr>
                <a:buSzPts val="2700"/>
                <a:buFont typeface="Arial"/>
                <a:buNone/>
              </a:pPr>
              <a:endParaRPr sz="2700" b="0" i="0" u="none" strike="noStrike" cap="none">
                <a:solidFill>
                  <a:schemeClr val="dk1"/>
                </a:solidFill>
                <a:latin typeface="Arial"/>
                <a:ea typeface="Arial"/>
                <a:cs typeface="Arial"/>
                <a:sym typeface="Arial"/>
              </a:endParaRPr>
            </a:p>
          </p:txBody>
        </p:sp>
        <p:sp>
          <p:nvSpPr>
            <p:cNvPr id="57" name="Google Shape;106;p2">
              <a:extLst>
                <a:ext uri="{FF2B5EF4-FFF2-40B4-BE49-F238E27FC236}">
                  <a16:creationId xmlns:a16="http://schemas.microsoft.com/office/drawing/2014/main" id="{27A27982-8658-E644-AC94-11D5F5E7A4E9}"/>
                </a:ext>
              </a:extLst>
            </p:cNvPr>
            <p:cNvSpPr/>
            <p:nvPr/>
          </p:nvSpPr>
          <p:spPr>
            <a:xfrm>
              <a:off x="5028255" y="573207"/>
              <a:ext cx="1522200" cy="1048800"/>
            </a:xfrm>
            <a:prstGeom prst="roundRect">
              <a:avLst>
                <a:gd name="adj" fmla="val 16667"/>
              </a:avLst>
            </a:prstGeom>
            <a:solidFill>
              <a:srgbClr val="434A54"/>
            </a:soli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7;p2">
              <a:extLst>
                <a:ext uri="{FF2B5EF4-FFF2-40B4-BE49-F238E27FC236}">
                  <a16:creationId xmlns:a16="http://schemas.microsoft.com/office/drawing/2014/main" id="{B51E22C3-8EEB-9243-B7F4-8A8C94B2F4B4}"/>
                </a:ext>
              </a:extLst>
            </p:cNvPr>
            <p:cNvSpPr/>
            <p:nvPr/>
          </p:nvSpPr>
          <p:spPr>
            <a:xfrm>
              <a:off x="5028255" y="1622085"/>
              <a:ext cx="1522200" cy="56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p2">
              <a:extLst>
                <a:ext uri="{FF2B5EF4-FFF2-40B4-BE49-F238E27FC236}">
                  <a16:creationId xmlns:a16="http://schemas.microsoft.com/office/drawing/2014/main" id="{3E7A19CC-D320-5147-8FAA-11B347730548}"/>
                </a:ext>
              </a:extLst>
            </p:cNvPr>
            <p:cNvSpPr txBox="1"/>
            <p:nvPr/>
          </p:nvSpPr>
          <p:spPr>
            <a:xfrm>
              <a:off x="5028255" y="1622085"/>
              <a:ext cx="1522200" cy="564900"/>
            </a:xfrm>
            <a:prstGeom prst="rect">
              <a:avLst/>
            </a:prstGeom>
            <a:noFill/>
            <a:ln>
              <a:noFill/>
            </a:ln>
          </p:spPr>
          <p:txBody>
            <a:bodyPr spcFirstLastPara="1" wrap="square" lIns="192000" tIns="192000" rIns="192000" bIns="0" anchor="t" anchorCtr="0">
              <a:noAutofit/>
            </a:bodyPr>
            <a:lstStyle/>
            <a:p>
              <a:pPr marL="0" marR="0" lvl="0" indent="0" algn="ctr" rtl="0">
                <a:lnSpc>
                  <a:spcPct val="90000"/>
                </a:lnSpc>
                <a:spcBef>
                  <a:spcPts val="0"/>
                </a:spcBef>
                <a:spcAft>
                  <a:spcPts val="0"/>
                </a:spcAft>
                <a:buClr>
                  <a:schemeClr val="dk1"/>
                </a:buClr>
                <a:buSzPts val="2700"/>
                <a:buFont typeface="Arial"/>
                <a:buNone/>
              </a:pPr>
              <a:endParaRPr sz="2700" b="0" i="0" u="none" strike="noStrike" cap="none">
                <a:solidFill>
                  <a:schemeClr val="dk1"/>
                </a:solidFill>
                <a:latin typeface="Arial"/>
                <a:ea typeface="Arial"/>
                <a:cs typeface="Arial"/>
                <a:sym typeface="Arial"/>
              </a:endParaRPr>
            </a:p>
          </p:txBody>
        </p:sp>
        <p:sp>
          <p:nvSpPr>
            <p:cNvPr id="60" name="Google Shape;109;p2">
              <a:extLst>
                <a:ext uri="{FF2B5EF4-FFF2-40B4-BE49-F238E27FC236}">
                  <a16:creationId xmlns:a16="http://schemas.microsoft.com/office/drawing/2014/main" id="{F0F4B0F1-A64F-C842-9734-FFEA63A21B7A}"/>
                </a:ext>
              </a:extLst>
            </p:cNvPr>
            <p:cNvSpPr/>
            <p:nvPr/>
          </p:nvSpPr>
          <p:spPr>
            <a:xfrm>
              <a:off x="6702869" y="573207"/>
              <a:ext cx="1522200" cy="1048800"/>
            </a:xfrm>
            <a:prstGeom prst="roundRect">
              <a:avLst>
                <a:gd name="adj" fmla="val 16667"/>
              </a:avLst>
            </a:prstGeom>
            <a:solidFill>
              <a:srgbClr val="44A2A5"/>
            </a:soli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0;p2">
              <a:extLst>
                <a:ext uri="{FF2B5EF4-FFF2-40B4-BE49-F238E27FC236}">
                  <a16:creationId xmlns:a16="http://schemas.microsoft.com/office/drawing/2014/main" id="{17DD4883-8F80-1C43-B1BD-228AC7CC5DD3}"/>
                </a:ext>
              </a:extLst>
            </p:cNvPr>
            <p:cNvSpPr/>
            <p:nvPr/>
          </p:nvSpPr>
          <p:spPr>
            <a:xfrm>
              <a:off x="6702869" y="1622085"/>
              <a:ext cx="1522200" cy="56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1;p2">
              <a:extLst>
                <a:ext uri="{FF2B5EF4-FFF2-40B4-BE49-F238E27FC236}">
                  <a16:creationId xmlns:a16="http://schemas.microsoft.com/office/drawing/2014/main" id="{93FA6F75-6872-5540-9387-EE099EC8B2DC}"/>
                </a:ext>
              </a:extLst>
            </p:cNvPr>
            <p:cNvSpPr txBox="1"/>
            <p:nvPr/>
          </p:nvSpPr>
          <p:spPr>
            <a:xfrm>
              <a:off x="6702869" y="1622085"/>
              <a:ext cx="1522200" cy="564900"/>
            </a:xfrm>
            <a:prstGeom prst="rect">
              <a:avLst/>
            </a:prstGeom>
            <a:noFill/>
            <a:ln>
              <a:noFill/>
            </a:ln>
          </p:spPr>
          <p:txBody>
            <a:bodyPr spcFirstLastPara="1" wrap="square" lIns="192000" tIns="192000" rIns="192000" bIns="0" anchor="t" anchorCtr="0">
              <a:noAutofit/>
            </a:bodyPr>
            <a:lstStyle/>
            <a:p>
              <a:pPr marL="0" marR="0" lvl="0" indent="0" algn="ctr" rtl="0">
                <a:lnSpc>
                  <a:spcPct val="90000"/>
                </a:lnSpc>
                <a:spcBef>
                  <a:spcPts val="0"/>
                </a:spcBef>
                <a:spcAft>
                  <a:spcPts val="0"/>
                </a:spcAft>
                <a:buClr>
                  <a:schemeClr val="dk1"/>
                </a:buClr>
                <a:buSzPts val="2700"/>
                <a:buFont typeface="Arial"/>
                <a:buNone/>
              </a:pPr>
              <a:endParaRPr sz="2700" b="0" i="0" u="none" strike="noStrike" cap="none">
                <a:solidFill>
                  <a:schemeClr val="dk1"/>
                </a:solidFill>
                <a:latin typeface="Arial"/>
                <a:ea typeface="Arial"/>
                <a:cs typeface="Arial"/>
                <a:sym typeface="Arial"/>
              </a:endParaRPr>
            </a:p>
          </p:txBody>
        </p:sp>
        <p:sp>
          <p:nvSpPr>
            <p:cNvPr id="63" name="Google Shape;112;p2">
              <a:extLst>
                <a:ext uri="{FF2B5EF4-FFF2-40B4-BE49-F238E27FC236}">
                  <a16:creationId xmlns:a16="http://schemas.microsoft.com/office/drawing/2014/main" id="{B989BC2F-E477-7A46-A903-AE120A0453F4}"/>
                </a:ext>
              </a:extLst>
            </p:cNvPr>
            <p:cNvSpPr/>
            <p:nvPr/>
          </p:nvSpPr>
          <p:spPr>
            <a:xfrm>
              <a:off x="4411" y="2339097"/>
              <a:ext cx="1522200" cy="1048800"/>
            </a:xfrm>
            <a:prstGeom prst="roundRect">
              <a:avLst>
                <a:gd name="adj" fmla="val 16667"/>
              </a:avLst>
            </a:prstGeom>
            <a:solidFill>
              <a:srgbClr val="D57232"/>
            </a:soli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13;p2">
              <a:extLst>
                <a:ext uri="{FF2B5EF4-FFF2-40B4-BE49-F238E27FC236}">
                  <a16:creationId xmlns:a16="http://schemas.microsoft.com/office/drawing/2014/main" id="{449CF345-79D1-5640-A211-AAD6E82381F4}"/>
                </a:ext>
              </a:extLst>
            </p:cNvPr>
            <p:cNvSpPr/>
            <p:nvPr/>
          </p:nvSpPr>
          <p:spPr>
            <a:xfrm>
              <a:off x="4411" y="3387974"/>
              <a:ext cx="1522200" cy="56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14;p2">
              <a:extLst>
                <a:ext uri="{FF2B5EF4-FFF2-40B4-BE49-F238E27FC236}">
                  <a16:creationId xmlns:a16="http://schemas.microsoft.com/office/drawing/2014/main" id="{316D7F0D-5C2F-184B-94D1-F5523E4913D6}"/>
                </a:ext>
              </a:extLst>
            </p:cNvPr>
            <p:cNvSpPr txBox="1"/>
            <p:nvPr/>
          </p:nvSpPr>
          <p:spPr>
            <a:xfrm>
              <a:off x="4411" y="3387974"/>
              <a:ext cx="1522200" cy="564900"/>
            </a:xfrm>
            <a:prstGeom prst="rect">
              <a:avLst/>
            </a:prstGeom>
            <a:noFill/>
            <a:ln>
              <a:noFill/>
            </a:ln>
          </p:spPr>
          <p:txBody>
            <a:bodyPr spcFirstLastPara="1" wrap="square" lIns="192000" tIns="192000" rIns="192000" bIns="0" anchor="t" anchorCtr="0">
              <a:noAutofit/>
            </a:bodyPr>
            <a:lstStyle/>
            <a:p>
              <a:pPr marL="0" marR="0" lvl="0" indent="0" algn="ctr" rtl="0">
                <a:lnSpc>
                  <a:spcPct val="90000"/>
                </a:lnSpc>
                <a:spcBef>
                  <a:spcPts val="0"/>
                </a:spcBef>
                <a:spcAft>
                  <a:spcPts val="0"/>
                </a:spcAft>
                <a:buClr>
                  <a:schemeClr val="dk1"/>
                </a:buClr>
                <a:buSzPts val="2700"/>
                <a:buFont typeface="Arial"/>
                <a:buNone/>
              </a:pPr>
              <a:endParaRPr sz="2700" b="0" i="0" u="none" strike="noStrike" cap="none">
                <a:solidFill>
                  <a:schemeClr val="dk1"/>
                </a:solidFill>
                <a:latin typeface="Arial"/>
                <a:ea typeface="Arial"/>
                <a:cs typeface="Arial"/>
                <a:sym typeface="Arial"/>
              </a:endParaRPr>
            </a:p>
          </p:txBody>
        </p:sp>
        <p:sp>
          <p:nvSpPr>
            <p:cNvPr id="66" name="Google Shape;115;p2">
              <a:extLst>
                <a:ext uri="{FF2B5EF4-FFF2-40B4-BE49-F238E27FC236}">
                  <a16:creationId xmlns:a16="http://schemas.microsoft.com/office/drawing/2014/main" id="{BF801FE5-6465-2B41-89B6-90ACF1476B09}"/>
                </a:ext>
              </a:extLst>
            </p:cNvPr>
            <p:cNvSpPr/>
            <p:nvPr/>
          </p:nvSpPr>
          <p:spPr>
            <a:xfrm>
              <a:off x="1679026" y="2339097"/>
              <a:ext cx="1522200" cy="1048800"/>
            </a:xfrm>
            <a:prstGeom prst="roundRect">
              <a:avLst>
                <a:gd name="adj" fmla="val 16667"/>
              </a:avLst>
            </a:prstGeom>
            <a:solidFill>
              <a:srgbClr val="F6AB4D"/>
            </a:soli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116;p2">
              <a:extLst>
                <a:ext uri="{FF2B5EF4-FFF2-40B4-BE49-F238E27FC236}">
                  <a16:creationId xmlns:a16="http://schemas.microsoft.com/office/drawing/2014/main" id="{93FBFE7D-4A5F-2A48-BB19-F04B87438A7F}"/>
                </a:ext>
              </a:extLst>
            </p:cNvPr>
            <p:cNvSpPr/>
            <p:nvPr/>
          </p:nvSpPr>
          <p:spPr>
            <a:xfrm>
              <a:off x="1679026" y="3387974"/>
              <a:ext cx="1522200" cy="56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17;p2">
              <a:extLst>
                <a:ext uri="{FF2B5EF4-FFF2-40B4-BE49-F238E27FC236}">
                  <a16:creationId xmlns:a16="http://schemas.microsoft.com/office/drawing/2014/main" id="{B160AF73-75D2-8041-8ED0-2EB5894A9312}"/>
                </a:ext>
              </a:extLst>
            </p:cNvPr>
            <p:cNvSpPr txBox="1"/>
            <p:nvPr/>
          </p:nvSpPr>
          <p:spPr>
            <a:xfrm>
              <a:off x="1679026" y="3387974"/>
              <a:ext cx="1522200" cy="564900"/>
            </a:xfrm>
            <a:prstGeom prst="rect">
              <a:avLst/>
            </a:prstGeom>
            <a:noFill/>
            <a:ln>
              <a:noFill/>
            </a:ln>
          </p:spPr>
          <p:txBody>
            <a:bodyPr spcFirstLastPara="1" wrap="square" lIns="192000" tIns="192000" rIns="192000" bIns="0" anchor="t" anchorCtr="0">
              <a:noAutofit/>
            </a:bodyPr>
            <a:lstStyle/>
            <a:p>
              <a:pPr marL="0" marR="0" lvl="0" indent="0" algn="ctr" rtl="0">
                <a:lnSpc>
                  <a:spcPct val="90000"/>
                </a:lnSpc>
                <a:spcBef>
                  <a:spcPts val="0"/>
                </a:spcBef>
                <a:spcAft>
                  <a:spcPts val="0"/>
                </a:spcAft>
                <a:buClr>
                  <a:schemeClr val="dk1"/>
                </a:buClr>
                <a:buSzPts val="2700"/>
                <a:buFont typeface="Arial"/>
                <a:buNone/>
              </a:pPr>
              <a:endParaRPr sz="2700" b="0" i="0" u="none" strike="noStrike" cap="none">
                <a:solidFill>
                  <a:schemeClr val="dk1"/>
                </a:solidFill>
                <a:latin typeface="Arial"/>
                <a:ea typeface="Arial"/>
                <a:cs typeface="Arial"/>
                <a:sym typeface="Arial"/>
              </a:endParaRPr>
            </a:p>
          </p:txBody>
        </p:sp>
        <p:sp>
          <p:nvSpPr>
            <p:cNvPr id="69" name="Google Shape;118;p2">
              <a:extLst>
                <a:ext uri="{FF2B5EF4-FFF2-40B4-BE49-F238E27FC236}">
                  <a16:creationId xmlns:a16="http://schemas.microsoft.com/office/drawing/2014/main" id="{43E02820-81B0-D34E-B99F-36A0805DB0D3}"/>
                </a:ext>
              </a:extLst>
            </p:cNvPr>
            <p:cNvSpPr/>
            <p:nvPr/>
          </p:nvSpPr>
          <p:spPr>
            <a:xfrm>
              <a:off x="3353640" y="2339097"/>
              <a:ext cx="1522200" cy="1048800"/>
            </a:xfrm>
            <a:prstGeom prst="roundRect">
              <a:avLst>
                <a:gd name="adj" fmla="val 16667"/>
              </a:avLst>
            </a:prstGeom>
            <a:solidFill>
              <a:srgbClr val="EA82B4"/>
            </a:soli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19;p2">
              <a:extLst>
                <a:ext uri="{FF2B5EF4-FFF2-40B4-BE49-F238E27FC236}">
                  <a16:creationId xmlns:a16="http://schemas.microsoft.com/office/drawing/2014/main" id="{32826926-417F-8149-A310-1AD13ED785B2}"/>
                </a:ext>
              </a:extLst>
            </p:cNvPr>
            <p:cNvSpPr/>
            <p:nvPr/>
          </p:nvSpPr>
          <p:spPr>
            <a:xfrm>
              <a:off x="3353640" y="3387974"/>
              <a:ext cx="1522200" cy="56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0;p2">
              <a:extLst>
                <a:ext uri="{FF2B5EF4-FFF2-40B4-BE49-F238E27FC236}">
                  <a16:creationId xmlns:a16="http://schemas.microsoft.com/office/drawing/2014/main" id="{DB183554-00E1-8C44-95F6-7BA9243E7F6E}"/>
                </a:ext>
              </a:extLst>
            </p:cNvPr>
            <p:cNvSpPr txBox="1"/>
            <p:nvPr/>
          </p:nvSpPr>
          <p:spPr>
            <a:xfrm>
              <a:off x="3353640" y="3387974"/>
              <a:ext cx="1522200" cy="564900"/>
            </a:xfrm>
            <a:prstGeom prst="rect">
              <a:avLst/>
            </a:prstGeom>
            <a:noFill/>
            <a:ln>
              <a:noFill/>
            </a:ln>
          </p:spPr>
          <p:txBody>
            <a:bodyPr spcFirstLastPara="1" wrap="square" lIns="192000" tIns="192000" rIns="192000" bIns="0" anchor="t" anchorCtr="0">
              <a:noAutofit/>
            </a:bodyPr>
            <a:lstStyle/>
            <a:p>
              <a:pPr marL="0" marR="0" lvl="0" indent="0" algn="ctr" rtl="0">
                <a:lnSpc>
                  <a:spcPct val="90000"/>
                </a:lnSpc>
                <a:spcBef>
                  <a:spcPts val="0"/>
                </a:spcBef>
                <a:spcAft>
                  <a:spcPts val="0"/>
                </a:spcAft>
                <a:buClr>
                  <a:schemeClr val="dk1"/>
                </a:buClr>
                <a:buSzPts val="2700"/>
                <a:buFont typeface="Arial"/>
                <a:buNone/>
              </a:pPr>
              <a:endParaRPr sz="2700" b="0" i="0" u="none" strike="noStrike" cap="none">
                <a:solidFill>
                  <a:schemeClr val="dk1"/>
                </a:solidFill>
                <a:latin typeface="Arial"/>
                <a:ea typeface="Arial"/>
                <a:cs typeface="Arial"/>
                <a:sym typeface="Arial"/>
              </a:endParaRPr>
            </a:p>
          </p:txBody>
        </p:sp>
        <p:sp>
          <p:nvSpPr>
            <p:cNvPr id="72" name="Google Shape;121;p2">
              <a:extLst>
                <a:ext uri="{FF2B5EF4-FFF2-40B4-BE49-F238E27FC236}">
                  <a16:creationId xmlns:a16="http://schemas.microsoft.com/office/drawing/2014/main" id="{E5128DAC-F074-9346-A26E-45AD4EB88209}"/>
                </a:ext>
              </a:extLst>
            </p:cNvPr>
            <p:cNvSpPr/>
            <p:nvPr/>
          </p:nvSpPr>
          <p:spPr>
            <a:xfrm>
              <a:off x="5028255" y="2339097"/>
              <a:ext cx="1522200" cy="1048800"/>
            </a:xfrm>
            <a:prstGeom prst="roundRect">
              <a:avLst>
                <a:gd name="adj" fmla="val 16667"/>
              </a:avLst>
            </a:prstGeom>
            <a:solidFill>
              <a:srgbClr val="F39C93"/>
            </a:soli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2;p2">
              <a:extLst>
                <a:ext uri="{FF2B5EF4-FFF2-40B4-BE49-F238E27FC236}">
                  <a16:creationId xmlns:a16="http://schemas.microsoft.com/office/drawing/2014/main" id="{945E7BB8-AD1B-4B44-A096-B46533C41E0B}"/>
                </a:ext>
              </a:extLst>
            </p:cNvPr>
            <p:cNvSpPr/>
            <p:nvPr/>
          </p:nvSpPr>
          <p:spPr>
            <a:xfrm>
              <a:off x="5028255" y="3387974"/>
              <a:ext cx="1522200" cy="56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3;p2">
              <a:extLst>
                <a:ext uri="{FF2B5EF4-FFF2-40B4-BE49-F238E27FC236}">
                  <a16:creationId xmlns:a16="http://schemas.microsoft.com/office/drawing/2014/main" id="{1322D8EE-4BAB-EB46-8E46-1E038FAF8C02}"/>
                </a:ext>
              </a:extLst>
            </p:cNvPr>
            <p:cNvSpPr txBox="1"/>
            <p:nvPr/>
          </p:nvSpPr>
          <p:spPr>
            <a:xfrm>
              <a:off x="5028255" y="3387974"/>
              <a:ext cx="1522200" cy="564900"/>
            </a:xfrm>
            <a:prstGeom prst="rect">
              <a:avLst/>
            </a:prstGeom>
            <a:noFill/>
            <a:ln>
              <a:noFill/>
            </a:ln>
          </p:spPr>
          <p:txBody>
            <a:bodyPr spcFirstLastPara="1" wrap="square" lIns="192000" tIns="192000" rIns="192000" bIns="0" anchor="t" anchorCtr="0">
              <a:noAutofit/>
            </a:bodyPr>
            <a:lstStyle/>
            <a:p>
              <a:pPr marL="0" marR="0" lvl="0" indent="0" algn="ctr" rtl="0">
                <a:lnSpc>
                  <a:spcPct val="90000"/>
                </a:lnSpc>
                <a:spcBef>
                  <a:spcPts val="0"/>
                </a:spcBef>
                <a:spcAft>
                  <a:spcPts val="0"/>
                </a:spcAft>
                <a:buClr>
                  <a:schemeClr val="dk1"/>
                </a:buClr>
                <a:buSzPts val="2700"/>
                <a:buFont typeface="Arial"/>
                <a:buNone/>
              </a:pPr>
              <a:endParaRPr sz="2700" b="0" i="0" u="none" strike="noStrike" cap="none">
                <a:solidFill>
                  <a:schemeClr val="dk1"/>
                </a:solidFill>
                <a:latin typeface="Arial"/>
                <a:ea typeface="Arial"/>
                <a:cs typeface="Arial"/>
                <a:sym typeface="Arial"/>
              </a:endParaRPr>
            </a:p>
          </p:txBody>
        </p:sp>
        <p:sp>
          <p:nvSpPr>
            <p:cNvPr id="75" name="Google Shape;124;p2">
              <a:extLst>
                <a:ext uri="{FF2B5EF4-FFF2-40B4-BE49-F238E27FC236}">
                  <a16:creationId xmlns:a16="http://schemas.microsoft.com/office/drawing/2014/main" id="{8E9977EE-CFA0-4242-A112-B1C990CE6F55}"/>
                </a:ext>
              </a:extLst>
            </p:cNvPr>
            <p:cNvSpPr/>
            <p:nvPr/>
          </p:nvSpPr>
          <p:spPr>
            <a:xfrm>
              <a:off x="6702869" y="2339097"/>
              <a:ext cx="1522200" cy="1048800"/>
            </a:xfrm>
            <a:prstGeom prst="roundRect">
              <a:avLst>
                <a:gd name="adj" fmla="val 16667"/>
              </a:avLst>
            </a:prstGeom>
            <a:solidFill>
              <a:srgbClr val="1D2796"/>
            </a:soli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5;p2">
              <a:extLst>
                <a:ext uri="{FF2B5EF4-FFF2-40B4-BE49-F238E27FC236}">
                  <a16:creationId xmlns:a16="http://schemas.microsoft.com/office/drawing/2014/main" id="{FD4354CA-3D5B-3947-AD59-ADB90D1D10DD}"/>
                </a:ext>
              </a:extLst>
            </p:cNvPr>
            <p:cNvSpPr/>
            <p:nvPr/>
          </p:nvSpPr>
          <p:spPr>
            <a:xfrm>
              <a:off x="6702869" y="3387974"/>
              <a:ext cx="1522200" cy="56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6;p2">
              <a:extLst>
                <a:ext uri="{FF2B5EF4-FFF2-40B4-BE49-F238E27FC236}">
                  <a16:creationId xmlns:a16="http://schemas.microsoft.com/office/drawing/2014/main" id="{34DC4A45-44B0-0C49-85F2-85ECFFA28787}"/>
                </a:ext>
              </a:extLst>
            </p:cNvPr>
            <p:cNvSpPr txBox="1"/>
            <p:nvPr/>
          </p:nvSpPr>
          <p:spPr>
            <a:xfrm>
              <a:off x="6702869" y="3387974"/>
              <a:ext cx="1522200" cy="564900"/>
            </a:xfrm>
            <a:prstGeom prst="rect">
              <a:avLst/>
            </a:prstGeom>
            <a:noFill/>
            <a:ln>
              <a:noFill/>
            </a:ln>
          </p:spPr>
          <p:txBody>
            <a:bodyPr spcFirstLastPara="1" wrap="square" lIns="192000" tIns="192000" rIns="192000" bIns="0" anchor="t" anchorCtr="0">
              <a:noAutofit/>
            </a:bodyPr>
            <a:lstStyle/>
            <a:p>
              <a:pPr marL="0" marR="0" lvl="0" indent="0" algn="ctr" rtl="0">
                <a:lnSpc>
                  <a:spcPct val="90000"/>
                </a:lnSpc>
                <a:spcBef>
                  <a:spcPts val="0"/>
                </a:spcBef>
                <a:spcAft>
                  <a:spcPts val="0"/>
                </a:spcAft>
                <a:buClr>
                  <a:schemeClr val="dk1"/>
                </a:buClr>
                <a:buSzPts val="2700"/>
                <a:buFont typeface="Arial"/>
                <a:buNone/>
              </a:pPr>
              <a:endParaRPr sz="2700" b="0" i="0" u="none" strike="noStrike" cap="none">
                <a:solidFill>
                  <a:schemeClr val="dk1"/>
                </a:solidFill>
                <a:latin typeface="Arial"/>
                <a:ea typeface="Arial"/>
                <a:cs typeface="Arial"/>
                <a:sym typeface="Arial"/>
              </a:endParaRPr>
            </a:p>
          </p:txBody>
        </p:sp>
      </p:grpSp>
      <p:grpSp>
        <p:nvGrpSpPr>
          <p:cNvPr id="37" name="Grupo 36">
            <a:extLst>
              <a:ext uri="{FF2B5EF4-FFF2-40B4-BE49-F238E27FC236}">
                <a16:creationId xmlns:a16="http://schemas.microsoft.com/office/drawing/2014/main" id="{97EA9A6B-F997-0C4F-BDFB-46782EC35755}"/>
              </a:ext>
            </a:extLst>
          </p:cNvPr>
          <p:cNvGrpSpPr/>
          <p:nvPr/>
        </p:nvGrpSpPr>
        <p:grpSpPr>
          <a:xfrm>
            <a:off x="504180" y="4044624"/>
            <a:ext cx="8172216" cy="2536080"/>
            <a:chOff x="445140" y="3739660"/>
            <a:chExt cx="8172216" cy="2536080"/>
          </a:xfrm>
        </p:grpSpPr>
        <p:pic>
          <p:nvPicPr>
            <p:cNvPr id="38" name="Imagen 37">
              <a:extLst>
                <a:ext uri="{FF2B5EF4-FFF2-40B4-BE49-F238E27FC236}">
                  <a16:creationId xmlns:a16="http://schemas.microsoft.com/office/drawing/2014/main" id="{88D74832-230E-8A4D-87A1-4A1DCF522F3A}"/>
                </a:ext>
              </a:extLst>
            </p:cNvPr>
            <p:cNvPicPr>
              <a:picLocks noChangeAspect="1"/>
            </p:cNvPicPr>
            <p:nvPr/>
          </p:nvPicPr>
          <p:blipFill>
            <a:blip r:embed="rId6"/>
            <a:stretch>
              <a:fillRect/>
            </a:stretch>
          </p:blipFill>
          <p:spPr>
            <a:xfrm>
              <a:off x="445140" y="3745282"/>
              <a:ext cx="2499218" cy="2530458"/>
            </a:xfrm>
            <a:prstGeom prst="rect">
              <a:avLst/>
            </a:prstGeom>
          </p:spPr>
        </p:pic>
        <p:pic>
          <p:nvPicPr>
            <p:cNvPr id="39" name="Imagen 38">
              <a:extLst>
                <a:ext uri="{FF2B5EF4-FFF2-40B4-BE49-F238E27FC236}">
                  <a16:creationId xmlns:a16="http://schemas.microsoft.com/office/drawing/2014/main" id="{4463D0CF-9C43-2A40-AE16-1D59A08508C7}"/>
                </a:ext>
              </a:extLst>
            </p:cNvPr>
            <p:cNvPicPr>
              <a:picLocks noChangeAspect="1"/>
            </p:cNvPicPr>
            <p:nvPr/>
          </p:nvPicPr>
          <p:blipFill>
            <a:blip r:embed="rId7"/>
            <a:stretch>
              <a:fillRect/>
            </a:stretch>
          </p:blipFill>
          <p:spPr>
            <a:xfrm>
              <a:off x="6510126" y="3739660"/>
              <a:ext cx="2107230" cy="2530458"/>
            </a:xfrm>
            <a:prstGeom prst="rect">
              <a:avLst/>
            </a:prstGeom>
          </p:spPr>
        </p:pic>
        <p:pic>
          <p:nvPicPr>
            <p:cNvPr id="40" name="Imagen 39">
              <a:extLst>
                <a:ext uri="{FF2B5EF4-FFF2-40B4-BE49-F238E27FC236}">
                  <a16:creationId xmlns:a16="http://schemas.microsoft.com/office/drawing/2014/main" id="{79749DE7-A95A-7040-94F2-842D2DCE93D4}"/>
                </a:ext>
              </a:extLst>
            </p:cNvPr>
            <p:cNvPicPr>
              <a:picLocks noChangeAspect="1"/>
            </p:cNvPicPr>
            <p:nvPr/>
          </p:nvPicPr>
          <p:blipFill>
            <a:blip r:embed="rId8"/>
            <a:stretch>
              <a:fillRect/>
            </a:stretch>
          </p:blipFill>
          <p:spPr>
            <a:xfrm>
              <a:off x="3040270" y="3745282"/>
              <a:ext cx="3373944" cy="2530458"/>
            </a:xfrm>
            <a:prstGeom prst="rect">
              <a:avLst/>
            </a:prstGeom>
          </p:spPr>
        </p:pic>
      </p:grpSp>
    </p:spTree>
    <p:extLst>
      <p:ext uri="{BB962C8B-B14F-4D97-AF65-F5344CB8AC3E}">
        <p14:creationId xmlns:p14="http://schemas.microsoft.com/office/powerpoint/2010/main" val="2756162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mt="36000"/>
          </a:blip>
          <a:stretch>
            <a:fillRect/>
          </a:stretch>
        </a:blipFill>
        <a:effectLst/>
      </p:bgPr>
    </p:bg>
    <p:spTree>
      <p:nvGrpSpPr>
        <p:cNvPr id="1" name="Shape 144"/>
        <p:cNvGrpSpPr/>
        <p:nvPr/>
      </p:nvGrpSpPr>
      <p:grpSpPr>
        <a:xfrm>
          <a:off x="0" y="0"/>
          <a:ext cx="0" cy="0"/>
          <a:chOff x="0" y="0"/>
          <a:chExt cx="0" cy="0"/>
        </a:xfrm>
      </p:grpSpPr>
      <p:pic>
        <p:nvPicPr>
          <p:cNvPr id="146" name="Google Shape;146;p5"/>
          <p:cNvPicPr preferRelativeResize="0"/>
          <p:nvPr/>
        </p:nvPicPr>
        <p:blipFill rotWithShape="1">
          <a:blip r:embed="rId4">
            <a:alphaModFix/>
          </a:blip>
          <a:srcRect/>
          <a:stretch/>
        </p:blipFill>
        <p:spPr>
          <a:xfrm>
            <a:off x="-10884" y="-21773"/>
            <a:ext cx="9164093" cy="1654627"/>
          </a:xfrm>
          <a:prstGeom prst="rect">
            <a:avLst/>
          </a:prstGeom>
          <a:noFill/>
          <a:ln>
            <a:noFill/>
          </a:ln>
        </p:spPr>
      </p:pic>
      <p:sp>
        <p:nvSpPr>
          <p:cNvPr id="147" name="Google Shape;147;p5"/>
          <p:cNvSpPr txBox="1"/>
          <p:nvPr/>
        </p:nvSpPr>
        <p:spPr>
          <a:xfrm>
            <a:off x="-10886" y="354762"/>
            <a:ext cx="5780314" cy="461665"/>
          </a:xfrm>
          <a:prstGeom prst="rect">
            <a:avLst/>
          </a:prstGeom>
          <a:solidFill>
            <a:schemeClr val="lt1"/>
          </a:solidFill>
          <a:ln>
            <a:noFill/>
          </a:ln>
        </p:spPr>
        <p:txBody>
          <a:bodyPr spcFirstLastPara="1" wrap="square" lIns="91425" tIns="45700" rIns="91425" bIns="45700" anchor="t" anchorCtr="0">
            <a:spAutoFit/>
          </a:bodyPr>
          <a:lstStyle/>
          <a:p>
            <a:pPr algn="r"/>
            <a:r>
              <a:rPr lang="es-MX" sz="2400" b="1" dirty="0">
                <a:solidFill>
                  <a:srgbClr val="EA82B4"/>
                </a:solidFill>
                <a:latin typeface="Montserrat"/>
                <a:ea typeface="Montserrat"/>
                <a:cs typeface="Montserrat"/>
                <a:sym typeface="Montserrat"/>
              </a:rPr>
              <a:t>#Rally </a:t>
            </a:r>
            <a:r>
              <a:rPr lang="es-MX" sz="2400" b="1" dirty="0">
                <a:solidFill>
                  <a:srgbClr val="434A54"/>
                </a:solidFill>
                <a:latin typeface="Montserrat"/>
                <a:ea typeface="Montserrat"/>
                <a:cs typeface="Montserrat"/>
                <a:sym typeface="Montserrat"/>
              </a:rPr>
              <a:t>| #DatosEnLaCalle </a:t>
            </a:r>
            <a:endParaRPr dirty="0"/>
          </a:p>
        </p:txBody>
      </p:sp>
      <p:pic>
        <p:nvPicPr>
          <p:cNvPr id="49" name="Imagen 48">
            <a:extLst>
              <a:ext uri="{FF2B5EF4-FFF2-40B4-BE49-F238E27FC236}">
                <a16:creationId xmlns:a16="http://schemas.microsoft.com/office/drawing/2014/main" id="{EFCC7579-278F-5646-B19A-205113E0923D}"/>
              </a:ext>
            </a:extLst>
          </p:cNvPr>
          <p:cNvPicPr>
            <a:picLocks noChangeAspect="1"/>
          </p:cNvPicPr>
          <p:nvPr/>
        </p:nvPicPr>
        <p:blipFill>
          <a:blip r:embed="rId5"/>
          <a:srcRect/>
          <a:stretch/>
        </p:blipFill>
        <p:spPr>
          <a:xfrm>
            <a:off x="7754632" y="298749"/>
            <a:ext cx="1228170" cy="1151409"/>
          </a:xfrm>
          <a:prstGeom prst="rect">
            <a:avLst/>
          </a:prstGeom>
        </p:spPr>
      </p:pic>
      <p:grpSp>
        <p:nvGrpSpPr>
          <p:cNvPr id="46" name="Google Shape;96;p2">
            <a:extLst>
              <a:ext uri="{FF2B5EF4-FFF2-40B4-BE49-F238E27FC236}">
                <a16:creationId xmlns:a16="http://schemas.microsoft.com/office/drawing/2014/main" id="{DBA139A2-B1C6-4946-A06F-6191F8D43DFB}"/>
              </a:ext>
            </a:extLst>
          </p:cNvPr>
          <p:cNvGrpSpPr/>
          <p:nvPr/>
        </p:nvGrpSpPr>
        <p:grpSpPr>
          <a:xfrm>
            <a:off x="-1979271" y="4271742"/>
            <a:ext cx="1608241" cy="1403141"/>
            <a:chOff x="4411" y="573207"/>
            <a:chExt cx="8220658" cy="3379667"/>
          </a:xfrm>
        </p:grpSpPr>
        <p:sp>
          <p:nvSpPr>
            <p:cNvPr id="47" name="Google Shape;97;p2">
              <a:extLst>
                <a:ext uri="{FF2B5EF4-FFF2-40B4-BE49-F238E27FC236}">
                  <a16:creationId xmlns:a16="http://schemas.microsoft.com/office/drawing/2014/main" id="{4FB02C6F-96E2-3B4D-AEC8-78E7B45151DF}"/>
                </a:ext>
              </a:extLst>
            </p:cNvPr>
            <p:cNvSpPr/>
            <p:nvPr/>
          </p:nvSpPr>
          <p:spPr>
            <a:xfrm>
              <a:off x="4411" y="573207"/>
              <a:ext cx="1522200" cy="1048800"/>
            </a:xfrm>
            <a:prstGeom prst="roundRect">
              <a:avLst>
                <a:gd name="adj" fmla="val 16667"/>
              </a:avLst>
            </a:prstGeom>
            <a:solidFill>
              <a:srgbClr val="113D5D"/>
            </a:soli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8;p2">
              <a:extLst>
                <a:ext uri="{FF2B5EF4-FFF2-40B4-BE49-F238E27FC236}">
                  <a16:creationId xmlns:a16="http://schemas.microsoft.com/office/drawing/2014/main" id="{CA05ED68-56D1-B344-B83C-E33EE9860D33}"/>
                </a:ext>
              </a:extLst>
            </p:cNvPr>
            <p:cNvSpPr/>
            <p:nvPr/>
          </p:nvSpPr>
          <p:spPr>
            <a:xfrm>
              <a:off x="4411" y="1622085"/>
              <a:ext cx="1522200" cy="56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9;p2">
              <a:extLst>
                <a:ext uri="{FF2B5EF4-FFF2-40B4-BE49-F238E27FC236}">
                  <a16:creationId xmlns:a16="http://schemas.microsoft.com/office/drawing/2014/main" id="{67C559FE-D00C-F741-8AA2-A82F8877440D}"/>
                </a:ext>
              </a:extLst>
            </p:cNvPr>
            <p:cNvSpPr txBox="1"/>
            <p:nvPr/>
          </p:nvSpPr>
          <p:spPr>
            <a:xfrm>
              <a:off x="4411" y="1622085"/>
              <a:ext cx="1522200" cy="564900"/>
            </a:xfrm>
            <a:prstGeom prst="rect">
              <a:avLst/>
            </a:prstGeom>
            <a:noFill/>
            <a:ln>
              <a:noFill/>
            </a:ln>
          </p:spPr>
          <p:txBody>
            <a:bodyPr spcFirstLastPara="1" wrap="square" lIns="192000" tIns="192000" rIns="192000" bIns="0" anchor="t" anchorCtr="0">
              <a:noAutofit/>
            </a:bodyPr>
            <a:lstStyle/>
            <a:p>
              <a:pPr marL="0" marR="0" lvl="0" indent="0" algn="ctr" rtl="0">
                <a:lnSpc>
                  <a:spcPct val="90000"/>
                </a:lnSpc>
                <a:spcBef>
                  <a:spcPts val="0"/>
                </a:spcBef>
                <a:spcAft>
                  <a:spcPts val="0"/>
                </a:spcAft>
                <a:buClr>
                  <a:schemeClr val="dk1"/>
                </a:buClr>
                <a:buSzPts val="2700"/>
                <a:buFont typeface="Arial"/>
                <a:buNone/>
              </a:pPr>
              <a:endParaRPr sz="2700" b="0" i="0" u="none" strike="noStrike" cap="none">
                <a:solidFill>
                  <a:schemeClr val="dk1"/>
                </a:solidFill>
                <a:latin typeface="Arial"/>
                <a:ea typeface="Arial"/>
                <a:cs typeface="Arial"/>
                <a:sym typeface="Arial"/>
              </a:endParaRPr>
            </a:p>
          </p:txBody>
        </p:sp>
        <p:sp>
          <p:nvSpPr>
            <p:cNvPr id="51" name="Google Shape;100;p2">
              <a:extLst>
                <a:ext uri="{FF2B5EF4-FFF2-40B4-BE49-F238E27FC236}">
                  <a16:creationId xmlns:a16="http://schemas.microsoft.com/office/drawing/2014/main" id="{C4F2FA01-63B6-2846-84F1-074E24DCD898}"/>
                </a:ext>
              </a:extLst>
            </p:cNvPr>
            <p:cNvSpPr/>
            <p:nvPr/>
          </p:nvSpPr>
          <p:spPr>
            <a:xfrm>
              <a:off x="1679026" y="573207"/>
              <a:ext cx="1522200" cy="1048800"/>
            </a:xfrm>
            <a:prstGeom prst="roundRect">
              <a:avLst>
                <a:gd name="adj" fmla="val 16667"/>
              </a:avLst>
            </a:prstGeom>
            <a:solidFill>
              <a:srgbClr val="246379"/>
            </a:soli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1;p2">
              <a:extLst>
                <a:ext uri="{FF2B5EF4-FFF2-40B4-BE49-F238E27FC236}">
                  <a16:creationId xmlns:a16="http://schemas.microsoft.com/office/drawing/2014/main" id="{910706A7-F1D9-9342-B69F-B1F66E22DAA5}"/>
                </a:ext>
              </a:extLst>
            </p:cNvPr>
            <p:cNvSpPr/>
            <p:nvPr/>
          </p:nvSpPr>
          <p:spPr>
            <a:xfrm>
              <a:off x="1679026" y="1622085"/>
              <a:ext cx="1522200" cy="56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2;p2">
              <a:extLst>
                <a:ext uri="{FF2B5EF4-FFF2-40B4-BE49-F238E27FC236}">
                  <a16:creationId xmlns:a16="http://schemas.microsoft.com/office/drawing/2014/main" id="{7D518568-7360-594A-959D-849F512979FC}"/>
                </a:ext>
              </a:extLst>
            </p:cNvPr>
            <p:cNvSpPr txBox="1"/>
            <p:nvPr/>
          </p:nvSpPr>
          <p:spPr>
            <a:xfrm>
              <a:off x="1679026" y="1622085"/>
              <a:ext cx="1522200" cy="564900"/>
            </a:xfrm>
            <a:prstGeom prst="rect">
              <a:avLst/>
            </a:prstGeom>
            <a:noFill/>
            <a:ln>
              <a:noFill/>
            </a:ln>
          </p:spPr>
          <p:txBody>
            <a:bodyPr spcFirstLastPara="1" wrap="square" lIns="192000" tIns="192000" rIns="192000" bIns="0" anchor="t" anchorCtr="0">
              <a:noAutofit/>
            </a:bodyPr>
            <a:lstStyle/>
            <a:p>
              <a:pPr marL="0" marR="0" lvl="0" indent="0" algn="ctr" rtl="0">
                <a:lnSpc>
                  <a:spcPct val="90000"/>
                </a:lnSpc>
                <a:spcBef>
                  <a:spcPts val="0"/>
                </a:spcBef>
                <a:spcAft>
                  <a:spcPts val="0"/>
                </a:spcAft>
                <a:buClr>
                  <a:schemeClr val="dk1"/>
                </a:buClr>
                <a:buSzPts val="2700"/>
                <a:buFont typeface="Arial"/>
                <a:buNone/>
              </a:pPr>
              <a:endParaRPr sz="2700" b="0" i="0" u="none" strike="noStrike" cap="none">
                <a:solidFill>
                  <a:schemeClr val="dk1"/>
                </a:solidFill>
                <a:latin typeface="Arial"/>
                <a:ea typeface="Arial"/>
                <a:cs typeface="Arial"/>
                <a:sym typeface="Arial"/>
              </a:endParaRPr>
            </a:p>
          </p:txBody>
        </p:sp>
        <p:sp>
          <p:nvSpPr>
            <p:cNvPr id="54" name="Google Shape;103;p2">
              <a:extLst>
                <a:ext uri="{FF2B5EF4-FFF2-40B4-BE49-F238E27FC236}">
                  <a16:creationId xmlns:a16="http://schemas.microsoft.com/office/drawing/2014/main" id="{B9922A0F-F10A-AC41-819F-F0BC468208AC}"/>
                </a:ext>
              </a:extLst>
            </p:cNvPr>
            <p:cNvSpPr/>
            <p:nvPr/>
          </p:nvSpPr>
          <p:spPr>
            <a:xfrm>
              <a:off x="3353640" y="573207"/>
              <a:ext cx="1522200" cy="1048800"/>
            </a:xfrm>
            <a:prstGeom prst="roundRect">
              <a:avLst>
                <a:gd name="adj" fmla="val 16667"/>
              </a:avLst>
            </a:prstGeom>
            <a:solidFill>
              <a:srgbClr val="213939"/>
            </a:soli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4;p2">
              <a:extLst>
                <a:ext uri="{FF2B5EF4-FFF2-40B4-BE49-F238E27FC236}">
                  <a16:creationId xmlns:a16="http://schemas.microsoft.com/office/drawing/2014/main" id="{F9AD6F2D-496E-2647-B7FD-2C326EC91E55}"/>
                </a:ext>
              </a:extLst>
            </p:cNvPr>
            <p:cNvSpPr/>
            <p:nvPr/>
          </p:nvSpPr>
          <p:spPr>
            <a:xfrm>
              <a:off x="3353640" y="1622085"/>
              <a:ext cx="1522200" cy="56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5;p2">
              <a:extLst>
                <a:ext uri="{FF2B5EF4-FFF2-40B4-BE49-F238E27FC236}">
                  <a16:creationId xmlns:a16="http://schemas.microsoft.com/office/drawing/2014/main" id="{5F88CFF1-BFFE-164E-AE17-E313D80B1626}"/>
                </a:ext>
              </a:extLst>
            </p:cNvPr>
            <p:cNvSpPr txBox="1"/>
            <p:nvPr/>
          </p:nvSpPr>
          <p:spPr>
            <a:xfrm>
              <a:off x="3353640" y="1622085"/>
              <a:ext cx="1522200" cy="564900"/>
            </a:xfrm>
            <a:prstGeom prst="rect">
              <a:avLst/>
            </a:prstGeom>
            <a:noFill/>
            <a:ln>
              <a:noFill/>
            </a:ln>
          </p:spPr>
          <p:txBody>
            <a:bodyPr spcFirstLastPara="1" wrap="square" lIns="192000" tIns="192000" rIns="192000" bIns="0" anchor="t" anchorCtr="0">
              <a:noAutofit/>
            </a:bodyPr>
            <a:lstStyle/>
            <a:p>
              <a:pPr marL="0" marR="0" lvl="0" indent="0" algn="ctr" rtl="0">
                <a:lnSpc>
                  <a:spcPct val="90000"/>
                </a:lnSpc>
                <a:spcBef>
                  <a:spcPts val="0"/>
                </a:spcBef>
                <a:spcAft>
                  <a:spcPts val="0"/>
                </a:spcAft>
                <a:buClr>
                  <a:schemeClr val="dk1"/>
                </a:buClr>
                <a:buSzPts val="2700"/>
                <a:buFont typeface="Arial"/>
                <a:buNone/>
              </a:pPr>
              <a:endParaRPr sz="2700" b="0" i="0" u="none" strike="noStrike" cap="none">
                <a:solidFill>
                  <a:schemeClr val="dk1"/>
                </a:solidFill>
                <a:latin typeface="Arial"/>
                <a:ea typeface="Arial"/>
                <a:cs typeface="Arial"/>
                <a:sym typeface="Arial"/>
              </a:endParaRPr>
            </a:p>
          </p:txBody>
        </p:sp>
        <p:sp>
          <p:nvSpPr>
            <p:cNvPr id="57" name="Google Shape;106;p2">
              <a:extLst>
                <a:ext uri="{FF2B5EF4-FFF2-40B4-BE49-F238E27FC236}">
                  <a16:creationId xmlns:a16="http://schemas.microsoft.com/office/drawing/2014/main" id="{27A27982-8658-E644-AC94-11D5F5E7A4E9}"/>
                </a:ext>
              </a:extLst>
            </p:cNvPr>
            <p:cNvSpPr/>
            <p:nvPr/>
          </p:nvSpPr>
          <p:spPr>
            <a:xfrm>
              <a:off x="5028255" y="573207"/>
              <a:ext cx="1522200" cy="1048800"/>
            </a:xfrm>
            <a:prstGeom prst="roundRect">
              <a:avLst>
                <a:gd name="adj" fmla="val 16667"/>
              </a:avLst>
            </a:prstGeom>
            <a:solidFill>
              <a:srgbClr val="434A54"/>
            </a:soli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7;p2">
              <a:extLst>
                <a:ext uri="{FF2B5EF4-FFF2-40B4-BE49-F238E27FC236}">
                  <a16:creationId xmlns:a16="http://schemas.microsoft.com/office/drawing/2014/main" id="{B51E22C3-8EEB-9243-B7F4-8A8C94B2F4B4}"/>
                </a:ext>
              </a:extLst>
            </p:cNvPr>
            <p:cNvSpPr/>
            <p:nvPr/>
          </p:nvSpPr>
          <p:spPr>
            <a:xfrm>
              <a:off x="5028255" y="1622085"/>
              <a:ext cx="1522200" cy="56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p2">
              <a:extLst>
                <a:ext uri="{FF2B5EF4-FFF2-40B4-BE49-F238E27FC236}">
                  <a16:creationId xmlns:a16="http://schemas.microsoft.com/office/drawing/2014/main" id="{3E7A19CC-D320-5147-8FAA-11B347730548}"/>
                </a:ext>
              </a:extLst>
            </p:cNvPr>
            <p:cNvSpPr txBox="1"/>
            <p:nvPr/>
          </p:nvSpPr>
          <p:spPr>
            <a:xfrm>
              <a:off x="5028255" y="1622085"/>
              <a:ext cx="1522200" cy="564900"/>
            </a:xfrm>
            <a:prstGeom prst="rect">
              <a:avLst/>
            </a:prstGeom>
            <a:noFill/>
            <a:ln>
              <a:noFill/>
            </a:ln>
          </p:spPr>
          <p:txBody>
            <a:bodyPr spcFirstLastPara="1" wrap="square" lIns="192000" tIns="192000" rIns="192000" bIns="0" anchor="t" anchorCtr="0">
              <a:noAutofit/>
            </a:bodyPr>
            <a:lstStyle/>
            <a:p>
              <a:pPr marL="0" marR="0" lvl="0" indent="0" algn="ctr" rtl="0">
                <a:lnSpc>
                  <a:spcPct val="90000"/>
                </a:lnSpc>
                <a:spcBef>
                  <a:spcPts val="0"/>
                </a:spcBef>
                <a:spcAft>
                  <a:spcPts val="0"/>
                </a:spcAft>
                <a:buClr>
                  <a:schemeClr val="dk1"/>
                </a:buClr>
                <a:buSzPts val="2700"/>
                <a:buFont typeface="Arial"/>
                <a:buNone/>
              </a:pPr>
              <a:endParaRPr sz="2700" b="0" i="0" u="none" strike="noStrike" cap="none">
                <a:solidFill>
                  <a:schemeClr val="dk1"/>
                </a:solidFill>
                <a:latin typeface="Arial"/>
                <a:ea typeface="Arial"/>
                <a:cs typeface="Arial"/>
                <a:sym typeface="Arial"/>
              </a:endParaRPr>
            </a:p>
          </p:txBody>
        </p:sp>
        <p:sp>
          <p:nvSpPr>
            <p:cNvPr id="60" name="Google Shape;109;p2">
              <a:extLst>
                <a:ext uri="{FF2B5EF4-FFF2-40B4-BE49-F238E27FC236}">
                  <a16:creationId xmlns:a16="http://schemas.microsoft.com/office/drawing/2014/main" id="{F0F4B0F1-A64F-C842-9734-FFEA63A21B7A}"/>
                </a:ext>
              </a:extLst>
            </p:cNvPr>
            <p:cNvSpPr/>
            <p:nvPr/>
          </p:nvSpPr>
          <p:spPr>
            <a:xfrm>
              <a:off x="6702869" y="573207"/>
              <a:ext cx="1522200" cy="1048800"/>
            </a:xfrm>
            <a:prstGeom prst="roundRect">
              <a:avLst>
                <a:gd name="adj" fmla="val 16667"/>
              </a:avLst>
            </a:prstGeom>
            <a:solidFill>
              <a:srgbClr val="44A2A5"/>
            </a:soli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0;p2">
              <a:extLst>
                <a:ext uri="{FF2B5EF4-FFF2-40B4-BE49-F238E27FC236}">
                  <a16:creationId xmlns:a16="http://schemas.microsoft.com/office/drawing/2014/main" id="{17DD4883-8F80-1C43-B1BD-228AC7CC5DD3}"/>
                </a:ext>
              </a:extLst>
            </p:cNvPr>
            <p:cNvSpPr/>
            <p:nvPr/>
          </p:nvSpPr>
          <p:spPr>
            <a:xfrm>
              <a:off x="6702869" y="1622085"/>
              <a:ext cx="1522200" cy="56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1;p2">
              <a:extLst>
                <a:ext uri="{FF2B5EF4-FFF2-40B4-BE49-F238E27FC236}">
                  <a16:creationId xmlns:a16="http://schemas.microsoft.com/office/drawing/2014/main" id="{93FA6F75-6872-5540-9387-EE099EC8B2DC}"/>
                </a:ext>
              </a:extLst>
            </p:cNvPr>
            <p:cNvSpPr txBox="1"/>
            <p:nvPr/>
          </p:nvSpPr>
          <p:spPr>
            <a:xfrm>
              <a:off x="6702869" y="1622085"/>
              <a:ext cx="1522200" cy="564900"/>
            </a:xfrm>
            <a:prstGeom prst="rect">
              <a:avLst/>
            </a:prstGeom>
            <a:noFill/>
            <a:ln>
              <a:noFill/>
            </a:ln>
          </p:spPr>
          <p:txBody>
            <a:bodyPr spcFirstLastPara="1" wrap="square" lIns="192000" tIns="192000" rIns="192000" bIns="0" anchor="t" anchorCtr="0">
              <a:noAutofit/>
            </a:bodyPr>
            <a:lstStyle/>
            <a:p>
              <a:pPr marL="0" marR="0" lvl="0" indent="0" algn="ctr" rtl="0">
                <a:lnSpc>
                  <a:spcPct val="90000"/>
                </a:lnSpc>
                <a:spcBef>
                  <a:spcPts val="0"/>
                </a:spcBef>
                <a:spcAft>
                  <a:spcPts val="0"/>
                </a:spcAft>
                <a:buClr>
                  <a:schemeClr val="dk1"/>
                </a:buClr>
                <a:buSzPts val="2700"/>
                <a:buFont typeface="Arial"/>
                <a:buNone/>
              </a:pPr>
              <a:endParaRPr sz="2700" b="0" i="0" u="none" strike="noStrike" cap="none">
                <a:solidFill>
                  <a:schemeClr val="dk1"/>
                </a:solidFill>
                <a:latin typeface="Arial"/>
                <a:ea typeface="Arial"/>
                <a:cs typeface="Arial"/>
                <a:sym typeface="Arial"/>
              </a:endParaRPr>
            </a:p>
          </p:txBody>
        </p:sp>
        <p:sp>
          <p:nvSpPr>
            <p:cNvPr id="63" name="Google Shape;112;p2">
              <a:extLst>
                <a:ext uri="{FF2B5EF4-FFF2-40B4-BE49-F238E27FC236}">
                  <a16:creationId xmlns:a16="http://schemas.microsoft.com/office/drawing/2014/main" id="{B989BC2F-E477-7A46-A903-AE120A0453F4}"/>
                </a:ext>
              </a:extLst>
            </p:cNvPr>
            <p:cNvSpPr/>
            <p:nvPr/>
          </p:nvSpPr>
          <p:spPr>
            <a:xfrm>
              <a:off x="4411" y="2339097"/>
              <a:ext cx="1522200" cy="1048800"/>
            </a:xfrm>
            <a:prstGeom prst="roundRect">
              <a:avLst>
                <a:gd name="adj" fmla="val 16667"/>
              </a:avLst>
            </a:prstGeom>
            <a:solidFill>
              <a:srgbClr val="D57232"/>
            </a:soli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13;p2">
              <a:extLst>
                <a:ext uri="{FF2B5EF4-FFF2-40B4-BE49-F238E27FC236}">
                  <a16:creationId xmlns:a16="http://schemas.microsoft.com/office/drawing/2014/main" id="{449CF345-79D1-5640-A211-AAD6E82381F4}"/>
                </a:ext>
              </a:extLst>
            </p:cNvPr>
            <p:cNvSpPr/>
            <p:nvPr/>
          </p:nvSpPr>
          <p:spPr>
            <a:xfrm>
              <a:off x="4411" y="3387974"/>
              <a:ext cx="1522200" cy="56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14;p2">
              <a:extLst>
                <a:ext uri="{FF2B5EF4-FFF2-40B4-BE49-F238E27FC236}">
                  <a16:creationId xmlns:a16="http://schemas.microsoft.com/office/drawing/2014/main" id="{316D7F0D-5C2F-184B-94D1-F5523E4913D6}"/>
                </a:ext>
              </a:extLst>
            </p:cNvPr>
            <p:cNvSpPr txBox="1"/>
            <p:nvPr/>
          </p:nvSpPr>
          <p:spPr>
            <a:xfrm>
              <a:off x="4411" y="3387974"/>
              <a:ext cx="1522200" cy="564900"/>
            </a:xfrm>
            <a:prstGeom prst="rect">
              <a:avLst/>
            </a:prstGeom>
            <a:noFill/>
            <a:ln>
              <a:noFill/>
            </a:ln>
          </p:spPr>
          <p:txBody>
            <a:bodyPr spcFirstLastPara="1" wrap="square" lIns="192000" tIns="192000" rIns="192000" bIns="0" anchor="t" anchorCtr="0">
              <a:noAutofit/>
            </a:bodyPr>
            <a:lstStyle/>
            <a:p>
              <a:pPr marL="0" marR="0" lvl="0" indent="0" algn="ctr" rtl="0">
                <a:lnSpc>
                  <a:spcPct val="90000"/>
                </a:lnSpc>
                <a:spcBef>
                  <a:spcPts val="0"/>
                </a:spcBef>
                <a:spcAft>
                  <a:spcPts val="0"/>
                </a:spcAft>
                <a:buClr>
                  <a:schemeClr val="dk1"/>
                </a:buClr>
                <a:buSzPts val="2700"/>
                <a:buFont typeface="Arial"/>
                <a:buNone/>
              </a:pPr>
              <a:endParaRPr sz="2700" b="0" i="0" u="none" strike="noStrike" cap="none">
                <a:solidFill>
                  <a:schemeClr val="dk1"/>
                </a:solidFill>
                <a:latin typeface="Arial"/>
                <a:ea typeface="Arial"/>
                <a:cs typeface="Arial"/>
                <a:sym typeface="Arial"/>
              </a:endParaRPr>
            </a:p>
          </p:txBody>
        </p:sp>
        <p:sp>
          <p:nvSpPr>
            <p:cNvPr id="66" name="Google Shape;115;p2">
              <a:extLst>
                <a:ext uri="{FF2B5EF4-FFF2-40B4-BE49-F238E27FC236}">
                  <a16:creationId xmlns:a16="http://schemas.microsoft.com/office/drawing/2014/main" id="{BF801FE5-6465-2B41-89B6-90ACF1476B09}"/>
                </a:ext>
              </a:extLst>
            </p:cNvPr>
            <p:cNvSpPr/>
            <p:nvPr/>
          </p:nvSpPr>
          <p:spPr>
            <a:xfrm>
              <a:off x="1679026" y="2339097"/>
              <a:ext cx="1522200" cy="1048800"/>
            </a:xfrm>
            <a:prstGeom prst="roundRect">
              <a:avLst>
                <a:gd name="adj" fmla="val 16667"/>
              </a:avLst>
            </a:prstGeom>
            <a:solidFill>
              <a:srgbClr val="F6AB4D"/>
            </a:soli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116;p2">
              <a:extLst>
                <a:ext uri="{FF2B5EF4-FFF2-40B4-BE49-F238E27FC236}">
                  <a16:creationId xmlns:a16="http://schemas.microsoft.com/office/drawing/2014/main" id="{93FBFE7D-4A5F-2A48-BB19-F04B87438A7F}"/>
                </a:ext>
              </a:extLst>
            </p:cNvPr>
            <p:cNvSpPr/>
            <p:nvPr/>
          </p:nvSpPr>
          <p:spPr>
            <a:xfrm>
              <a:off x="1679026" y="3387974"/>
              <a:ext cx="1522200" cy="56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17;p2">
              <a:extLst>
                <a:ext uri="{FF2B5EF4-FFF2-40B4-BE49-F238E27FC236}">
                  <a16:creationId xmlns:a16="http://schemas.microsoft.com/office/drawing/2014/main" id="{B160AF73-75D2-8041-8ED0-2EB5894A9312}"/>
                </a:ext>
              </a:extLst>
            </p:cNvPr>
            <p:cNvSpPr txBox="1"/>
            <p:nvPr/>
          </p:nvSpPr>
          <p:spPr>
            <a:xfrm>
              <a:off x="1679026" y="3387974"/>
              <a:ext cx="1522200" cy="564900"/>
            </a:xfrm>
            <a:prstGeom prst="rect">
              <a:avLst/>
            </a:prstGeom>
            <a:noFill/>
            <a:ln>
              <a:noFill/>
            </a:ln>
          </p:spPr>
          <p:txBody>
            <a:bodyPr spcFirstLastPara="1" wrap="square" lIns="192000" tIns="192000" rIns="192000" bIns="0" anchor="t" anchorCtr="0">
              <a:noAutofit/>
            </a:bodyPr>
            <a:lstStyle/>
            <a:p>
              <a:pPr marL="0" marR="0" lvl="0" indent="0" algn="ctr" rtl="0">
                <a:lnSpc>
                  <a:spcPct val="90000"/>
                </a:lnSpc>
                <a:spcBef>
                  <a:spcPts val="0"/>
                </a:spcBef>
                <a:spcAft>
                  <a:spcPts val="0"/>
                </a:spcAft>
                <a:buClr>
                  <a:schemeClr val="dk1"/>
                </a:buClr>
                <a:buSzPts val="2700"/>
                <a:buFont typeface="Arial"/>
                <a:buNone/>
              </a:pPr>
              <a:endParaRPr sz="2700" b="0" i="0" u="none" strike="noStrike" cap="none">
                <a:solidFill>
                  <a:schemeClr val="dk1"/>
                </a:solidFill>
                <a:latin typeface="Arial"/>
                <a:ea typeface="Arial"/>
                <a:cs typeface="Arial"/>
                <a:sym typeface="Arial"/>
              </a:endParaRPr>
            </a:p>
          </p:txBody>
        </p:sp>
        <p:sp>
          <p:nvSpPr>
            <p:cNvPr id="69" name="Google Shape;118;p2">
              <a:extLst>
                <a:ext uri="{FF2B5EF4-FFF2-40B4-BE49-F238E27FC236}">
                  <a16:creationId xmlns:a16="http://schemas.microsoft.com/office/drawing/2014/main" id="{43E02820-81B0-D34E-B99F-36A0805DB0D3}"/>
                </a:ext>
              </a:extLst>
            </p:cNvPr>
            <p:cNvSpPr/>
            <p:nvPr/>
          </p:nvSpPr>
          <p:spPr>
            <a:xfrm>
              <a:off x="3353640" y="2339097"/>
              <a:ext cx="1522200" cy="1048800"/>
            </a:xfrm>
            <a:prstGeom prst="roundRect">
              <a:avLst>
                <a:gd name="adj" fmla="val 16667"/>
              </a:avLst>
            </a:prstGeom>
            <a:solidFill>
              <a:srgbClr val="EA82B4"/>
            </a:soli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19;p2">
              <a:extLst>
                <a:ext uri="{FF2B5EF4-FFF2-40B4-BE49-F238E27FC236}">
                  <a16:creationId xmlns:a16="http://schemas.microsoft.com/office/drawing/2014/main" id="{32826926-417F-8149-A310-1AD13ED785B2}"/>
                </a:ext>
              </a:extLst>
            </p:cNvPr>
            <p:cNvSpPr/>
            <p:nvPr/>
          </p:nvSpPr>
          <p:spPr>
            <a:xfrm>
              <a:off x="3353640" y="3387974"/>
              <a:ext cx="1522200" cy="56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0;p2">
              <a:extLst>
                <a:ext uri="{FF2B5EF4-FFF2-40B4-BE49-F238E27FC236}">
                  <a16:creationId xmlns:a16="http://schemas.microsoft.com/office/drawing/2014/main" id="{DB183554-00E1-8C44-95F6-7BA9243E7F6E}"/>
                </a:ext>
              </a:extLst>
            </p:cNvPr>
            <p:cNvSpPr txBox="1"/>
            <p:nvPr/>
          </p:nvSpPr>
          <p:spPr>
            <a:xfrm>
              <a:off x="3353640" y="3387974"/>
              <a:ext cx="1522200" cy="564900"/>
            </a:xfrm>
            <a:prstGeom prst="rect">
              <a:avLst/>
            </a:prstGeom>
            <a:noFill/>
            <a:ln>
              <a:noFill/>
            </a:ln>
          </p:spPr>
          <p:txBody>
            <a:bodyPr spcFirstLastPara="1" wrap="square" lIns="192000" tIns="192000" rIns="192000" bIns="0" anchor="t" anchorCtr="0">
              <a:noAutofit/>
            </a:bodyPr>
            <a:lstStyle/>
            <a:p>
              <a:pPr marL="0" marR="0" lvl="0" indent="0" algn="ctr" rtl="0">
                <a:lnSpc>
                  <a:spcPct val="90000"/>
                </a:lnSpc>
                <a:spcBef>
                  <a:spcPts val="0"/>
                </a:spcBef>
                <a:spcAft>
                  <a:spcPts val="0"/>
                </a:spcAft>
                <a:buClr>
                  <a:schemeClr val="dk1"/>
                </a:buClr>
                <a:buSzPts val="2700"/>
                <a:buFont typeface="Arial"/>
                <a:buNone/>
              </a:pPr>
              <a:endParaRPr sz="2700" b="0" i="0" u="none" strike="noStrike" cap="none">
                <a:solidFill>
                  <a:schemeClr val="dk1"/>
                </a:solidFill>
                <a:latin typeface="Arial"/>
                <a:ea typeface="Arial"/>
                <a:cs typeface="Arial"/>
                <a:sym typeface="Arial"/>
              </a:endParaRPr>
            </a:p>
          </p:txBody>
        </p:sp>
        <p:sp>
          <p:nvSpPr>
            <p:cNvPr id="72" name="Google Shape;121;p2">
              <a:extLst>
                <a:ext uri="{FF2B5EF4-FFF2-40B4-BE49-F238E27FC236}">
                  <a16:creationId xmlns:a16="http://schemas.microsoft.com/office/drawing/2014/main" id="{E5128DAC-F074-9346-A26E-45AD4EB88209}"/>
                </a:ext>
              </a:extLst>
            </p:cNvPr>
            <p:cNvSpPr/>
            <p:nvPr/>
          </p:nvSpPr>
          <p:spPr>
            <a:xfrm>
              <a:off x="5028255" y="2339097"/>
              <a:ext cx="1522200" cy="1048800"/>
            </a:xfrm>
            <a:prstGeom prst="roundRect">
              <a:avLst>
                <a:gd name="adj" fmla="val 16667"/>
              </a:avLst>
            </a:prstGeom>
            <a:solidFill>
              <a:srgbClr val="F39C93"/>
            </a:soli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2;p2">
              <a:extLst>
                <a:ext uri="{FF2B5EF4-FFF2-40B4-BE49-F238E27FC236}">
                  <a16:creationId xmlns:a16="http://schemas.microsoft.com/office/drawing/2014/main" id="{945E7BB8-AD1B-4B44-A096-B46533C41E0B}"/>
                </a:ext>
              </a:extLst>
            </p:cNvPr>
            <p:cNvSpPr/>
            <p:nvPr/>
          </p:nvSpPr>
          <p:spPr>
            <a:xfrm>
              <a:off x="5028255" y="3387974"/>
              <a:ext cx="1522200" cy="56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3;p2">
              <a:extLst>
                <a:ext uri="{FF2B5EF4-FFF2-40B4-BE49-F238E27FC236}">
                  <a16:creationId xmlns:a16="http://schemas.microsoft.com/office/drawing/2014/main" id="{1322D8EE-4BAB-EB46-8E46-1E038FAF8C02}"/>
                </a:ext>
              </a:extLst>
            </p:cNvPr>
            <p:cNvSpPr txBox="1"/>
            <p:nvPr/>
          </p:nvSpPr>
          <p:spPr>
            <a:xfrm>
              <a:off x="5028255" y="3387974"/>
              <a:ext cx="1522200" cy="564900"/>
            </a:xfrm>
            <a:prstGeom prst="rect">
              <a:avLst/>
            </a:prstGeom>
            <a:noFill/>
            <a:ln>
              <a:noFill/>
            </a:ln>
          </p:spPr>
          <p:txBody>
            <a:bodyPr spcFirstLastPara="1" wrap="square" lIns="192000" tIns="192000" rIns="192000" bIns="0" anchor="t" anchorCtr="0">
              <a:noAutofit/>
            </a:bodyPr>
            <a:lstStyle/>
            <a:p>
              <a:pPr marL="0" marR="0" lvl="0" indent="0" algn="ctr" rtl="0">
                <a:lnSpc>
                  <a:spcPct val="90000"/>
                </a:lnSpc>
                <a:spcBef>
                  <a:spcPts val="0"/>
                </a:spcBef>
                <a:spcAft>
                  <a:spcPts val="0"/>
                </a:spcAft>
                <a:buClr>
                  <a:schemeClr val="dk1"/>
                </a:buClr>
                <a:buSzPts val="2700"/>
                <a:buFont typeface="Arial"/>
                <a:buNone/>
              </a:pPr>
              <a:endParaRPr sz="2700" b="0" i="0" u="none" strike="noStrike" cap="none">
                <a:solidFill>
                  <a:schemeClr val="dk1"/>
                </a:solidFill>
                <a:latin typeface="Arial"/>
                <a:ea typeface="Arial"/>
                <a:cs typeface="Arial"/>
                <a:sym typeface="Arial"/>
              </a:endParaRPr>
            </a:p>
          </p:txBody>
        </p:sp>
        <p:sp>
          <p:nvSpPr>
            <p:cNvPr id="75" name="Google Shape;124;p2">
              <a:extLst>
                <a:ext uri="{FF2B5EF4-FFF2-40B4-BE49-F238E27FC236}">
                  <a16:creationId xmlns:a16="http://schemas.microsoft.com/office/drawing/2014/main" id="{8E9977EE-CFA0-4242-A112-B1C990CE6F55}"/>
                </a:ext>
              </a:extLst>
            </p:cNvPr>
            <p:cNvSpPr/>
            <p:nvPr/>
          </p:nvSpPr>
          <p:spPr>
            <a:xfrm>
              <a:off x="6702869" y="2339097"/>
              <a:ext cx="1522200" cy="1048800"/>
            </a:xfrm>
            <a:prstGeom prst="roundRect">
              <a:avLst>
                <a:gd name="adj" fmla="val 16667"/>
              </a:avLst>
            </a:prstGeom>
            <a:solidFill>
              <a:srgbClr val="1D2796"/>
            </a:soli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5;p2">
              <a:extLst>
                <a:ext uri="{FF2B5EF4-FFF2-40B4-BE49-F238E27FC236}">
                  <a16:creationId xmlns:a16="http://schemas.microsoft.com/office/drawing/2014/main" id="{FD4354CA-3D5B-3947-AD59-ADB90D1D10DD}"/>
                </a:ext>
              </a:extLst>
            </p:cNvPr>
            <p:cNvSpPr/>
            <p:nvPr/>
          </p:nvSpPr>
          <p:spPr>
            <a:xfrm>
              <a:off x="6702869" y="3387974"/>
              <a:ext cx="1522200" cy="56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6;p2">
              <a:extLst>
                <a:ext uri="{FF2B5EF4-FFF2-40B4-BE49-F238E27FC236}">
                  <a16:creationId xmlns:a16="http://schemas.microsoft.com/office/drawing/2014/main" id="{34DC4A45-44B0-0C49-85F2-85ECFFA28787}"/>
                </a:ext>
              </a:extLst>
            </p:cNvPr>
            <p:cNvSpPr txBox="1"/>
            <p:nvPr/>
          </p:nvSpPr>
          <p:spPr>
            <a:xfrm>
              <a:off x="6702869" y="3387974"/>
              <a:ext cx="1522200" cy="564900"/>
            </a:xfrm>
            <a:prstGeom prst="rect">
              <a:avLst/>
            </a:prstGeom>
            <a:noFill/>
            <a:ln>
              <a:noFill/>
            </a:ln>
          </p:spPr>
          <p:txBody>
            <a:bodyPr spcFirstLastPara="1" wrap="square" lIns="192000" tIns="192000" rIns="192000" bIns="0" anchor="t" anchorCtr="0">
              <a:noAutofit/>
            </a:bodyPr>
            <a:lstStyle/>
            <a:p>
              <a:pPr marL="0" marR="0" lvl="0" indent="0" algn="ctr" rtl="0">
                <a:lnSpc>
                  <a:spcPct val="90000"/>
                </a:lnSpc>
                <a:spcBef>
                  <a:spcPts val="0"/>
                </a:spcBef>
                <a:spcAft>
                  <a:spcPts val="0"/>
                </a:spcAft>
                <a:buClr>
                  <a:schemeClr val="dk1"/>
                </a:buClr>
                <a:buSzPts val="2700"/>
                <a:buFont typeface="Arial"/>
                <a:buNone/>
              </a:pPr>
              <a:endParaRPr sz="2700" b="0" i="0" u="none" strike="noStrike" cap="none">
                <a:solidFill>
                  <a:schemeClr val="dk1"/>
                </a:solidFill>
                <a:latin typeface="Arial"/>
                <a:ea typeface="Arial"/>
                <a:cs typeface="Arial"/>
                <a:sym typeface="Arial"/>
              </a:endParaRPr>
            </a:p>
          </p:txBody>
        </p:sp>
      </p:grpSp>
      <p:pic>
        <p:nvPicPr>
          <p:cNvPr id="38" name="Google Shape;160;p7"/>
          <p:cNvPicPr preferRelativeResize="0"/>
          <p:nvPr/>
        </p:nvPicPr>
        <p:blipFill rotWithShape="1">
          <a:blip r:embed="rId6">
            <a:alphaModFix/>
          </a:blip>
          <a:srcRect/>
          <a:stretch/>
        </p:blipFill>
        <p:spPr>
          <a:xfrm>
            <a:off x="-10884" y="-21773"/>
            <a:ext cx="9164093" cy="1654628"/>
          </a:xfrm>
          <a:prstGeom prst="rect">
            <a:avLst/>
          </a:prstGeom>
          <a:noFill/>
          <a:ln>
            <a:noFill/>
          </a:ln>
        </p:spPr>
      </p:pic>
      <p:sp>
        <p:nvSpPr>
          <p:cNvPr id="39" name="Google Shape;161;p7"/>
          <p:cNvSpPr txBox="1"/>
          <p:nvPr/>
        </p:nvSpPr>
        <p:spPr>
          <a:xfrm>
            <a:off x="-10886" y="354762"/>
            <a:ext cx="6863508" cy="461624"/>
          </a:xfrm>
          <a:prstGeom prst="rect">
            <a:avLst/>
          </a:prstGeom>
          <a:solidFill>
            <a:schemeClr val="lt1"/>
          </a:solidFill>
          <a:ln>
            <a:noFill/>
          </a:ln>
        </p:spPr>
        <p:txBody>
          <a:bodyPr spcFirstLastPara="1" wrap="square" lIns="91425" tIns="45700" rIns="91425" bIns="45700" anchor="t" anchorCtr="0">
            <a:spAutoFit/>
          </a:bodyPr>
          <a:lstStyle/>
          <a:p>
            <a:pPr algn="r"/>
            <a:r>
              <a:rPr lang="es-MX" sz="2400" b="1" dirty="0">
                <a:solidFill>
                  <a:srgbClr val="EA82B4"/>
                </a:solidFill>
                <a:latin typeface="Montserrat"/>
                <a:ea typeface="Montserrat"/>
                <a:cs typeface="Montserrat"/>
                <a:sym typeface="Montserrat"/>
              </a:rPr>
              <a:t>#RallyDeDatos </a:t>
            </a:r>
            <a:r>
              <a:rPr lang="es-MX" sz="2400" b="1" dirty="0">
                <a:solidFill>
                  <a:srgbClr val="434A54"/>
                </a:solidFill>
                <a:latin typeface="Montserrat"/>
                <a:ea typeface="Montserrat"/>
                <a:cs typeface="Montserrat"/>
                <a:sym typeface="Montserrat"/>
              </a:rPr>
              <a:t>| </a:t>
            </a:r>
            <a:r>
              <a:rPr lang="en-GB" sz="2400" b="1" dirty="0" smtClean="0">
                <a:solidFill>
                  <a:srgbClr val="434A54"/>
                </a:solidFill>
                <a:latin typeface="Montserrat"/>
                <a:ea typeface="Montserrat"/>
                <a:cs typeface="Montserrat"/>
                <a:sym typeface="Montserrat"/>
              </a:rPr>
              <a:t>Tools and strategies </a:t>
            </a:r>
            <a:endParaRPr lang="en-GB" sz="2400" dirty="0"/>
          </a:p>
        </p:txBody>
      </p:sp>
      <p:sp>
        <p:nvSpPr>
          <p:cNvPr id="40" name="Rectángulo 39">
            <a:extLst>
              <a:ext uri="{FF2B5EF4-FFF2-40B4-BE49-F238E27FC236}">
                <a16:creationId xmlns:a16="http://schemas.microsoft.com/office/drawing/2014/main" id="{102132A4-7C68-BA41-A86E-69ABC61F261B}"/>
              </a:ext>
            </a:extLst>
          </p:cNvPr>
          <p:cNvSpPr/>
          <p:nvPr/>
        </p:nvSpPr>
        <p:spPr>
          <a:xfrm>
            <a:off x="324580" y="1546745"/>
            <a:ext cx="8493163" cy="1200329"/>
          </a:xfrm>
          <a:prstGeom prst="rect">
            <a:avLst/>
          </a:prstGeom>
        </p:spPr>
        <p:txBody>
          <a:bodyPr wrap="square">
            <a:spAutoFit/>
          </a:bodyPr>
          <a:lstStyle/>
          <a:p>
            <a:pPr algn="just">
              <a:lnSpc>
                <a:spcPct val="120000"/>
              </a:lnSpc>
            </a:pPr>
            <a:r>
              <a:rPr lang="es-MX" sz="1500" b="1" dirty="0" smtClean="0">
                <a:solidFill>
                  <a:schemeClr val="accent1">
                    <a:lumMod val="50000"/>
                  </a:schemeClr>
                </a:solidFill>
                <a:latin typeface="Montserrat" pitchFamily="2" charset="77"/>
                <a:cs typeface="Calibri"/>
                <a:sym typeface="Montserrat"/>
              </a:rPr>
              <a:t>Colaboraciones</a:t>
            </a:r>
            <a:r>
              <a:rPr lang="es-MX" sz="1500" b="1" dirty="0">
                <a:solidFill>
                  <a:schemeClr val="accent1">
                    <a:lumMod val="50000"/>
                  </a:schemeClr>
                </a:solidFill>
                <a:latin typeface="Montserrat" pitchFamily="2" charset="77"/>
                <a:cs typeface="Calibri"/>
                <a:sym typeface="Montserrat"/>
              </a:rPr>
              <a:t>: </a:t>
            </a:r>
            <a:r>
              <a:rPr lang="es-MX" sz="1500" dirty="0">
                <a:solidFill>
                  <a:schemeClr val="accent1">
                    <a:lumMod val="50000"/>
                  </a:schemeClr>
                </a:solidFill>
                <a:latin typeface="Montserrat" pitchFamily="2" charset="77"/>
                <a:cs typeface="Calibri"/>
                <a:sym typeface="Montserrat"/>
              </a:rPr>
              <a:t>Una de las principales fortalezas del Rally es que vincula al sector gubernamental y a diversas organizaciones de la sociedad civil para lograr un impacto social efectivo. Estas colaboraciones amplían el alcance del Rally y dan a los participantes una mayor certeza sobre la imparcialidad del ejercicio.</a:t>
            </a:r>
            <a:endParaRPr lang="es-MX" sz="1500" dirty="0">
              <a:solidFill>
                <a:schemeClr val="accent1">
                  <a:lumMod val="50000"/>
                </a:schemeClr>
              </a:solidFill>
              <a:latin typeface="Montserrat" pitchFamily="2" charset="77"/>
              <a:cs typeface="Calibri"/>
              <a:sym typeface="Montserrat"/>
            </a:endParaRPr>
          </a:p>
        </p:txBody>
      </p:sp>
      <p:pic>
        <p:nvPicPr>
          <p:cNvPr id="41" name="Imagen 40">
            <a:extLst>
              <a:ext uri="{FF2B5EF4-FFF2-40B4-BE49-F238E27FC236}">
                <a16:creationId xmlns:a16="http://schemas.microsoft.com/office/drawing/2014/main" id="{7E2B44C1-1985-B049-8AEF-58D0B4D9117E}"/>
              </a:ext>
            </a:extLst>
          </p:cNvPr>
          <p:cNvPicPr>
            <a:picLocks noChangeAspect="1"/>
          </p:cNvPicPr>
          <p:nvPr/>
        </p:nvPicPr>
        <p:blipFill>
          <a:blip r:embed="rId7"/>
          <a:stretch>
            <a:fillRect/>
          </a:stretch>
        </p:blipFill>
        <p:spPr>
          <a:xfrm>
            <a:off x="6130390" y="4327556"/>
            <a:ext cx="2647849" cy="1485018"/>
          </a:xfrm>
          <a:prstGeom prst="rect">
            <a:avLst/>
          </a:prstGeom>
        </p:spPr>
      </p:pic>
      <p:pic>
        <p:nvPicPr>
          <p:cNvPr id="42" name="Imagen 41">
            <a:extLst>
              <a:ext uri="{FF2B5EF4-FFF2-40B4-BE49-F238E27FC236}">
                <a16:creationId xmlns:a16="http://schemas.microsoft.com/office/drawing/2014/main" id="{96BA1C77-9AE5-1E43-9834-1A9970A4CFA2}"/>
              </a:ext>
            </a:extLst>
          </p:cNvPr>
          <p:cNvPicPr>
            <a:picLocks noChangeAspect="1"/>
          </p:cNvPicPr>
          <p:nvPr/>
        </p:nvPicPr>
        <p:blipFill>
          <a:blip r:embed="rId8"/>
          <a:stretch>
            <a:fillRect/>
          </a:stretch>
        </p:blipFill>
        <p:spPr>
          <a:xfrm>
            <a:off x="6130390" y="2842538"/>
            <a:ext cx="2642891" cy="1485018"/>
          </a:xfrm>
          <a:prstGeom prst="rect">
            <a:avLst/>
          </a:prstGeom>
        </p:spPr>
      </p:pic>
      <p:sp>
        <p:nvSpPr>
          <p:cNvPr id="43" name="Rectángulo 42">
            <a:extLst>
              <a:ext uri="{FF2B5EF4-FFF2-40B4-BE49-F238E27FC236}">
                <a16:creationId xmlns:a16="http://schemas.microsoft.com/office/drawing/2014/main" id="{9525911D-0927-DF42-B088-F1B9182406FF}"/>
              </a:ext>
            </a:extLst>
          </p:cNvPr>
          <p:cNvSpPr/>
          <p:nvPr/>
        </p:nvSpPr>
        <p:spPr>
          <a:xfrm>
            <a:off x="403412" y="3247260"/>
            <a:ext cx="5425887" cy="2677656"/>
          </a:xfrm>
          <a:prstGeom prst="rect">
            <a:avLst/>
          </a:prstGeom>
        </p:spPr>
        <p:txBody>
          <a:bodyPr wrap="square">
            <a:spAutoFit/>
          </a:bodyPr>
          <a:lstStyle/>
          <a:p>
            <a:pPr algn="just">
              <a:lnSpc>
                <a:spcPct val="120000"/>
              </a:lnSpc>
            </a:pPr>
            <a:r>
              <a:rPr lang="es-MX" b="1" dirty="0" smtClean="0">
                <a:solidFill>
                  <a:schemeClr val="accent1">
                    <a:lumMod val="50000"/>
                  </a:schemeClr>
                </a:solidFill>
                <a:latin typeface="Montserrat" pitchFamily="2" charset="77"/>
                <a:cs typeface="Calibri"/>
              </a:rPr>
              <a:t>Formación </a:t>
            </a:r>
            <a:r>
              <a:rPr lang="es-MX" b="1" dirty="0">
                <a:solidFill>
                  <a:schemeClr val="accent1">
                    <a:lumMod val="50000"/>
                  </a:schemeClr>
                </a:solidFill>
                <a:latin typeface="Montserrat" pitchFamily="2" charset="77"/>
                <a:cs typeface="Calibri"/>
              </a:rPr>
              <a:t>de los participantes: </a:t>
            </a:r>
            <a:r>
              <a:rPr lang="es-MX" dirty="0">
                <a:solidFill>
                  <a:schemeClr val="accent1">
                    <a:lumMod val="50000"/>
                  </a:schemeClr>
                </a:solidFill>
                <a:latin typeface="Montserrat" pitchFamily="2" charset="77"/>
                <a:cs typeface="Calibri"/>
              </a:rPr>
              <a:t>a pesar de nuestros esfuerzos por traducir los tecnicismos a un lenguaje comprensible, hay algunos términos que siguen siendo difíciles de entender para nuestros participantes, sobre todo teniendo en cuenta su diversa procedencia. Para resolver estas situaciones, el equipo de Transparencia Presupuestaria apoya a los equipos del Rally con sesiones de tutoría en línea para resolver dudas o preguntas sobre conceptos, bases de datos o localización de información relevante.</a:t>
            </a:r>
            <a:r>
              <a:rPr lang="en-US" dirty="0" smtClean="0">
                <a:solidFill>
                  <a:schemeClr val="accent1">
                    <a:lumMod val="50000"/>
                  </a:schemeClr>
                </a:solidFill>
                <a:latin typeface="Montserrat" pitchFamily="2" charset="77"/>
                <a:cs typeface="Calibri"/>
              </a:rPr>
              <a:t> </a:t>
            </a:r>
            <a:endParaRPr lang="es-MX" dirty="0">
              <a:solidFill>
                <a:schemeClr val="accent1">
                  <a:lumMod val="50000"/>
                </a:schemeClr>
              </a:solidFill>
              <a:latin typeface="Montserrat" pitchFamily="2" charset="77"/>
              <a:cs typeface="Calibri"/>
            </a:endParaRPr>
          </a:p>
        </p:txBody>
      </p:sp>
    </p:spTree>
    <p:extLst>
      <p:ext uri="{BB962C8B-B14F-4D97-AF65-F5344CB8AC3E}">
        <p14:creationId xmlns:p14="http://schemas.microsoft.com/office/powerpoint/2010/main" val="29348566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mt="36000"/>
          </a:blip>
          <a:stretch>
            <a:fillRect/>
          </a:stretch>
        </a:blipFill>
        <a:effectLst/>
      </p:bgPr>
    </p:bg>
    <p:spTree>
      <p:nvGrpSpPr>
        <p:cNvPr id="1" name="Shape 144"/>
        <p:cNvGrpSpPr/>
        <p:nvPr/>
      </p:nvGrpSpPr>
      <p:grpSpPr>
        <a:xfrm>
          <a:off x="0" y="0"/>
          <a:ext cx="0" cy="0"/>
          <a:chOff x="0" y="0"/>
          <a:chExt cx="0" cy="0"/>
        </a:xfrm>
      </p:grpSpPr>
      <p:pic>
        <p:nvPicPr>
          <p:cNvPr id="146" name="Google Shape;146;p5"/>
          <p:cNvPicPr preferRelativeResize="0"/>
          <p:nvPr/>
        </p:nvPicPr>
        <p:blipFill rotWithShape="1">
          <a:blip r:embed="rId4">
            <a:alphaModFix/>
          </a:blip>
          <a:srcRect/>
          <a:stretch/>
        </p:blipFill>
        <p:spPr>
          <a:xfrm>
            <a:off x="-10884" y="-21773"/>
            <a:ext cx="9164093" cy="1654627"/>
          </a:xfrm>
          <a:prstGeom prst="rect">
            <a:avLst/>
          </a:prstGeom>
          <a:noFill/>
          <a:ln>
            <a:noFill/>
          </a:ln>
        </p:spPr>
      </p:pic>
      <p:sp>
        <p:nvSpPr>
          <p:cNvPr id="147" name="Google Shape;147;p5"/>
          <p:cNvSpPr txBox="1"/>
          <p:nvPr/>
        </p:nvSpPr>
        <p:spPr>
          <a:xfrm>
            <a:off x="-10886" y="354762"/>
            <a:ext cx="5780314" cy="461665"/>
          </a:xfrm>
          <a:prstGeom prst="rect">
            <a:avLst/>
          </a:prstGeom>
          <a:solidFill>
            <a:schemeClr val="lt1"/>
          </a:solidFill>
          <a:ln>
            <a:noFill/>
          </a:ln>
        </p:spPr>
        <p:txBody>
          <a:bodyPr spcFirstLastPara="1" wrap="square" lIns="91425" tIns="45700" rIns="91425" bIns="45700" anchor="t" anchorCtr="0">
            <a:spAutoFit/>
          </a:bodyPr>
          <a:lstStyle/>
          <a:p>
            <a:pPr algn="r"/>
            <a:r>
              <a:rPr lang="es-MX" sz="2400" b="1" dirty="0">
                <a:solidFill>
                  <a:srgbClr val="EA82B4"/>
                </a:solidFill>
                <a:latin typeface="Montserrat"/>
                <a:ea typeface="Montserrat"/>
                <a:cs typeface="Montserrat"/>
                <a:sym typeface="Montserrat"/>
              </a:rPr>
              <a:t>#Rally </a:t>
            </a:r>
            <a:r>
              <a:rPr lang="es-MX" sz="2400" b="1" dirty="0">
                <a:solidFill>
                  <a:srgbClr val="434A54"/>
                </a:solidFill>
                <a:latin typeface="Montserrat"/>
                <a:ea typeface="Montserrat"/>
                <a:cs typeface="Montserrat"/>
                <a:sym typeface="Montserrat"/>
              </a:rPr>
              <a:t>| </a:t>
            </a:r>
            <a:r>
              <a:rPr lang="es-MX" sz="2400" b="1" dirty="0" smtClean="0">
                <a:solidFill>
                  <a:srgbClr val="434A54"/>
                </a:solidFill>
                <a:latin typeface="Montserrat"/>
                <a:ea typeface="Montserrat"/>
                <a:cs typeface="Montserrat"/>
                <a:sym typeface="Montserrat"/>
              </a:rPr>
              <a:t>#Explora Datos </a:t>
            </a:r>
            <a:endParaRPr dirty="0"/>
          </a:p>
        </p:txBody>
      </p:sp>
      <p:pic>
        <p:nvPicPr>
          <p:cNvPr id="49" name="Imagen 48">
            <a:extLst>
              <a:ext uri="{FF2B5EF4-FFF2-40B4-BE49-F238E27FC236}">
                <a16:creationId xmlns:a16="http://schemas.microsoft.com/office/drawing/2014/main" id="{EFCC7579-278F-5646-B19A-205113E0923D}"/>
              </a:ext>
            </a:extLst>
          </p:cNvPr>
          <p:cNvPicPr>
            <a:picLocks noChangeAspect="1"/>
          </p:cNvPicPr>
          <p:nvPr/>
        </p:nvPicPr>
        <p:blipFill>
          <a:blip r:embed="rId5"/>
          <a:srcRect/>
          <a:stretch/>
        </p:blipFill>
        <p:spPr>
          <a:xfrm>
            <a:off x="7754632" y="298749"/>
            <a:ext cx="1228170" cy="1151409"/>
          </a:xfrm>
          <a:prstGeom prst="rect">
            <a:avLst/>
          </a:prstGeom>
        </p:spPr>
      </p:pic>
      <p:grpSp>
        <p:nvGrpSpPr>
          <p:cNvPr id="46" name="Google Shape;96;p2">
            <a:extLst>
              <a:ext uri="{FF2B5EF4-FFF2-40B4-BE49-F238E27FC236}">
                <a16:creationId xmlns:a16="http://schemas.microsoft.com/office/drawing/2014/main" id="{DBA139A2-B1C6-4946-A06F-6191F8D43DFB}"/>
              </a:ext>
            </a:extLst>
          </p:cNvPr>
          <p:cNvGrpSpPr/>
          <p:nvPr/>
        </p:nvGrpSpPr>
        <p:grpSpPr>
          <a:xfrm>
            <a:off x="-1979271" y="4271742"/>
            <a:ext cx="1608241" cy="1403141"/>
            <a:chOff x="4411" y="573207"/>
            <a:chExt cx="8220658" cy="3379667"/>
          </a:xfrm>
        </p:grpSpPr>
        <p:sp>
          <p:nvSpPr>
            <p:cNvPr id="47" name="Google Shape;97;p2">
              <a:extLst>
                <a:ext uri="{FF2B5EF4-FFF2-40B4-BE49-F238E27FC236}">
                  <a16:creationId xmlns:a16="http://schemas.microsoft.com/office/drawing/2014/main" id="{4FB02C6F-96E2-3B4D-AEC8-78E7B45151DF}"/>
                </a:ext>
              </a:extLst>
            </p:cNvPr>
            <p:cNvSpPr/>
            <p:nvPr/>
          </p:nvSpPr>
          <p:spPr>
            <a:xfrm>
              <a:off x="4411" y="573207"/>
              <a:ext cx="1522200" cy="1048800"/>
            </a:xfrm>
            <a:prstGeom prst="roundRect">
              <a:avLst>
                <a:gd name="adj" fmla="val 16667"/>
              </a:avLst>
            </a:prstGeom>
            <a:solidFill>
              <a:srgbClr val="113D5D"/>
            </a:soli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8;p2">
              <a:extLst>
                <a:ext uri="{FF2B5EF4-FFF2-40B4-BE49-F238E27FC236}">
                  <a16:creationId xmlns:a16="http://schemas.microsoft.com/office/drawing/2014/main" id="{CA05ED68-56D1-B344-B83C-E33EE9860D33}"/>
                </a:ext>
              </a:extLst>
            </p:cNvPr>
            <p:cNvSpPr/>
            <p:nvPr/>
          </p:nvSpPr>
          <p:spPr>
            <a:xfrm>
              <a:off x="4411" y="1622085"/>
              <a:ext cx="1522200" cy="56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9;p2">
              <a:extLst>
                <a:ext uri="{FF2B5EF4-FFF2-40B4-BE49-F238E27FC236}">
                  <a16:creationId xmlns:a16="http://schemas.microsoft.com/office/drawing/2014/main" id="{67C559FE-D00C-F741-8AA2-A82F8877440D}"/>
                </a:ext>
              </a:extLst>
            </p:cNvPr>
            <p:cNvSpPr txBox="1"/>
            <p:nvPr/>
          </p:nvSpPr>
          <p:spPr>
            <a:xfrm>
              <a:off x="4411" y="1622085"/>
              <a:ext cx="1522200" cy="564900"/>
            </a:xfrm>
            <a:prstGeom prst="rect">
              <a:avLst/>
            </a:prstGeom>
            <a:noFill/>
            <a:ln>
              <a:noFill/>
            </a:ln>
          </p:spPr>
          <p:txBody>
            <a:bodyPr spcFirstLastPara="1" wrap="square" lIns="192000" tIns="192000" rIns="192000" bIns="0" anchor="t" anchorCtr="0">
              <a:noAutofit/>
            </a:bodyPr>
            <a:lstStyle/>
            <a:p>
              <a:pPr marL="0" marR="0" lvl="0" indent="0" algn="ctr" rtl="0">
                <a:lnSpc>
                  <a:spcPct val="90000"/>
                </a:lnSpc>
                <a:spcBef>
                  <a:spcPts val="0"/>
                </a:spcBef>
                <a:spcAft>
                  <a:spcPts val="0"/>
                </a:spcAft>
                <a:buClr>
                  <a:schemeClr val="dk1"/>
                </a:buClr>
                <a:buSzPts val="2700"/>
                <a:buFont typeface="Arial"/>
                <a:buNone/>
              </a:pPr>
              <a:endParaRPr sz="2700" b="0" i="0" u="none" strike="noStrike" cap="none">
                <a:solidFill>
                  <a:schemeClr val="dk1"/>
                </a:solidFill>
                <a:latin typeface="Arial"/>
                <a:ea typeface="Arial"/>
                <a:cs typeface="Arial"/>
                <a:sym typeface="Arial"/>
              </a:endParaRPr>
            </a:p>
          </p:txBody>
        </p:sp>
        <p:sp>
          <p:nvSpPr>
            <p:cNvPr id="51" name="Google Shape;100;p2">
              <a:extLst>
                <a:ext uri="{FF2B5EF4-FFF2-40B4-BE49-F238E27FC236}">
                  <a16:creationId xmlns:a16="http://schemas.microsoft.com/office/drawing/2014/main" id="{C4F2FA01-63B6-2846-84F1-074E24DCD898}"/>
                </a:ext>
              </a:extLst>
            </p:cNvPr>
            <p:cNvSpPr/>
            <p:nvPr/>
          </p:nvSpPr>
          <p:spPr>
            <a:xfrm>
              <a:off x="1679026" y="573207"/>
              <a:ext cx="1522200" cy="1048800"/>
            </a:xfrm>
            <a:prstGeom prst="roundRect">
              <a:avLst>
                <a:gd name="adj" fmla="val 16667"/>
              </a:avLst>
            </a:prstGeom>
            <a:solidFill>
              <a:srgbClr val="246379"/>
            </a:soli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1;p2">
              <a:extLst>
                <a:ext uri="{FF2B5EF4-FFF2-40B4-BE49-F238E27FC236}">
                  <a16:creationId xmlns:a16="http://schemas.microsoft.com/office/drawing/2014/main" id="{910706A7-F1D9-9342-B69F-B1F66E22DAA5}"/>
                </a:ext>
              </a:extLst>
            </p:cNvPr>
            <p:cNvSpPr/>
            <p:nvPr/>
          </p:nvSpPr>
          <p:spPr>
            <a:xfrm>
              <a:off x="1679026" y="1622085"/>
              <a:ext cx="1522200" cy="56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2;p2">
              <a:extLst>
                <a:ext uri="{FF2B5EF4-FFF2-40B4-BE49-F238E27FC236}">
                  <a16:creationId xmlns:a16="http://schemas.microsoft.com/office/drawing/2014/main" id="{7D518568-7360-594A-959D-849F512979FC}"/>
                </a:ext>
              </a:extLst>
            </p:cNvPr>
            <p:cNvSpPr txBox="1"/>
            <p:nvPr/>
          </p:nvSpPr>
          <p:spPr>
            <a:xfrm>
              <a:off x="1679026" y="1622085"/>
              <a:ext cx="1522200" cy="564900"/>
            </a:xfrm>
            <a:prstGeom prst="rect">
              <a:avLst/>
            </a:prstGeom>
            <a:noFill/>
            <a:ln>
              <a:noFill/>
            </a:ln>
          </p:spPr>
          <p:txBody>
            <a:bodyPr spcFirstLastPara="1" wrap="square" lIns="192000" tIns="192000" rIns="192000" bIns="0" anchor="t" anchorCtr="0">
              <a:noAutofit/>
            </a:bodyPr>
            <a:lstStyle/>
            <a:p>
              <a:pPr marL="0" marR="0" lvl="0" indent="0" algn="ctr" rtl="0">
                <a:lnSpc>
                  <a:spcPct val="90000"/>
                </a:lnSpc>
                <a:spcBef>
                  <a:spcPts val="0"/>
                </a:spcBef>
                <a:spcAft>
                  <a:spcPts val="0"/>
                </a:spcAft>
                <a:buClr>
                  <a:schemeClr val="dk1"/>
                </a:buClr>
                <a:buSzPts val="2700"/>
                <a:buFont typeface="Arial"/>
                <a:buNone/>
              </a:pPr>
              <a:endParaRPr sz="2700" b="0" i="0" u="none" strike="noStrike" cap="none">
                <a:solidFill>
                  <a:schemeClr val="dk1"/>
                </a:solidFill>
                <a:latin typeface="Arial"/>
                <a:ea typeface="Arial"/>
                <a:cs typeface="Arial"/>
                <a:sym typeface="Arial"/>
              </a:endParaRPr>
            </a:p>
          </p:txBody>
        </p:sp>
        <p:sp>
          <p:nvSpPr>
            <p:cNvPr id="54" name="Google Shape;103;p2">
              <a:extLst>
                <a:ext uri="{FF2B5EF4-FFF2-40B4-BE49-F238E27FC236}">
                  <a16:creationId xmlns:a16="http://schemas.microsoft.com/office/drawing/2014/main" id="{B9922A0F-F10A-AC41-819F-F0BC468208AC}"/>
                </a:ext>
              </a:extLst>
            </p:cNvPr>
            <p:cNvSpPr/>
            <p:nvPr/>
          </p:nvSpPr>
          <p:spPr>
            <a:xfrm>
              <a:off x="3353640" y="573207"/>
              <a:ext cx="1522200" cy="1048800"/>
            </a:xfrm>
            <a:prstGeom prst="roundRect">
              <a:avLst>
                <a:gd name="adj" fmla="val 16667"/>
              </a:avLst>
            </a:prstGeom>
            <a:solidFill>
              <a:srgbClr val="213939"/>
            </a:soli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4;p2">
              <a:extLst>
                <a:ext uri="{FF2B5EF4-FFF2-40B4-BE49-F238E27FC236}">
                  <a16:creationId xmlns:a16="http://schemas.microsoft.com/office/drawing/2014/main" id="{F9AD6F2D-496E-2647-B7FD-2C326EC91E55}"/>
                </a:ext>
              </a:extLst>
            </p:cNvPr>
            <p:cNvSpPr/>
            <p:nvPr/>
          </p:nvSpPr>
          <p:spPr>
            <a:xfrm>
              <a:off x="3353640" y="1622085"/>
              <a:ext cx="1522200" cy="56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5;p2">
              <a:extLst>
                <a:ext uri="{FF2B5EF4-FFF2-40B4-BE49-F238E27FC236}">
                  <a16:creationId xmlns:a16="http://schemas.microsoft.com/office/drawing/2014/main" id="{5F88CFF1-BFFE-164E-AE17-E313D80B1626}"/>
                </a:ext>
              </a:extLst>
            </p:cNvPr>
            <p:cNvSpPr txBox="1"/>
            <p:nvPr/>
          </p:nvSpPr>
          <p:spPr>
            <a:xfrm>
              <a:off x="3353640" y="1622085"/>
              <a:ext cx="1522200" cy="564900"/>
            </a:xfrm>
            <a:prstGeom prst="rect">
              <a:avLst/>
            </a:prstGeom>
            <a:noFill/>
            <a:ln>
              <a:noFill/>
            </a:ln>
          </p:spPr>
          <p:txBody>
            <a:bodyPr spcFirstLastPara="1" wrap="square" lIns="192000" tIns="192000" rIns="192000" bIns="0" anchor="t" anchorCtr="0">
              <a:noAutofit/>
            </a:bodyPr>
            <a:lstStyle/>
            <a:p>
              <a:pPr marL="0" marR="0" lvl="0" indent="0" algn="ctr" rtl="0">
                <a:lnSpc>
                  <a:spcPct val="90000"/>
                </a:lnSpc>
                <a:spcBef>
                  <a:spcPts val="0"/>
                </a:spcBef>
                <a:spcAft>
                  <a:spcPts val="0"/>
                </a:spcAft>
                <a:buClr>
                  <a:schemeClr val="dk1"/>
                </a:buClr>
                <a:buSzPts val="2700"/>
                <a:buFont typeface="Arial"/>
                <a:buNone/>
              </a:pPr>
              <a:endParaRPr sz="2700" b="0" i="0" u="none" strike="noStrike" cap="none">
                <a:solidFill>
                  <a:schemeClr val="dk1"/>
                </a:solidFill>
                <a:latin typeface="Arial"/>
                <a:ea typeface="Arial"/>
                <a:cs typeface="Arial"/>
                <a:sym typeface="Arial"/>
              </a:endParaRPr>
            </a:p>
          </p:txBody>
        </p:sp>
        <p:sp>
          <p:nvSpPr>
            <p:cNvPr id="57" name="Google Shape;106;p2">
              <a:extLst>
                <a:ext uri="{FF2B5EF4-FFF2-40B4-BE49-F238E27FC236}">
                  <a16:creationId xmlns:a16="http://schemas.microsoft.com/office/drawing/2014/main" id="{27A27982-8658-E644-AC94-11D5F5E7A4E9}"/>
                </a:ext>
              </a:extLst>
            </p:cNvPr>
            <p:cNvSpPr/>
            <p:nvPr/>
          </p:nvSpPr>
          <p:spPr>
            <a:xfrm>
              <a:off x="5028255" y="573207"/>
              <a:ext cx="1522200" cy="1048800"/>
            </a:xfrm>
            <a:prstGeom prst="roundRect">
              <a:avLst>
                <a:gd name="adj" fmla="val 16667"/>
              </a:avLst>
            </a:prstGeom>
            <a:solidFill>
              <a:srgbClr val="434A54"/>
            </a:soli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7;p2">
              <a:extLst>
                <a:ext uri="{FF2B5EF4-FFF2-40B4-BE49-F238E27FC236}">
                  <a16:creationId xmlns:a16="http://schemas.microsoft.com/office/drawing/2014/main" id="{B51E22C3-8EEB-9243-B7F4-8A8C94B2F4B4}"/>
                </a:ext>
              </a:extLst>
            </p:cNvPr>
            <p:cNvSpPr/>
            <p:nvPr/>
          </p:nvSpPr>
          <p:spPr>
            <a:xfrm>
              <a:off x="5028255" y="1622085"/>
              <a:ext cx="1522200" cy="56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p2">
              <a:extLst>
                <a:ext uri="{FF2B5EF4-FFF2-40B4-BE49-F238E27FC236}">
                  <a16:creationId xmlns:a16="http://schemas.microsoft.com/office/drawing/2014/main" id="{3E7A19CC-D320-5147-8FAA-11B347730548}"/>
                </a:ext>
              </a:extLst>
            </p:cNvPr>
            <p:cNvSpPr txBox="1"/>
            <p:nvPr/>
          </p:nvSpPr>
          <p:spPr>
            <a:xfrm>
              <a:off x="5028255" y="1622085"/>
              <a:ext cx="1522200" cy="564900"/>
            </a:xfrm>
            <a:prstGeom prst="rect">
              <a:avLst/>
            </a:prstGeom>
            <a:noFill/>
            <a:ln>
              <a:noFill/>
            </a:ln>
          </p:spPr>
          <p:txBody>
            <a:bodyPr spcFirstLastPara="1" wrap="square" lIns="192000" tIns="192000" rIns="192000" bIns="0" anchor="t" anchorCtr="0">
              <a:noAutofit/>
            </a:bodyPr>
            <a:lstStyle/>
            <a:p>
              <a:pPr marL="0" marR="0" lvl="0" indent="0" algn="ctr" rtl="0">
                <a:lnSpc>
                  <a:spcPct val="90000"/>
                </a:lnSpc>
                <a:spcBef>
                  <a:spcPts val="0"/>
                </a:spcBef>
                <a:spcAft>
                  <a:spcPts val="0"/>
                </a:spcAft>
                <a:buClr>
                  <a:schemeClr val="dk1"/>
                </a:buClr>
                <a:buSzPts val="2700"/>
                <a:buFont typeface="Arial"/>
                <a:buNone/>
              </a:pPr>
              <a:endParaRPr sz="2700" b="0" i="0" u="none" strike="noStrike" cap="none">
                <a:solidFill>
                  <a:schemeClr val="dk1"/>
                </a:solidFill>
                <a:latin typeface="Arial"/>
                <a:ea typeface="Arial"/>
                <a:cs typeface="Arial"/>
                <a:sym typeface="Arial"/>
              </a:endParaRPr>
            </a:p>
          </p:txBody>
        </p:sp>
        <p:sp>
          <p:nvSpPr>
            <p:cNvPr id="60" name="Google Shape;109;p2">
              <a:extLst>
                <a:ext uri="{FF2B5EF4-FFF2-40B4-BE49-F238E27FC236}">
                  <a16:creationId xmlns:a16="http://schemas.microsoft.com/office/drawing/2014/main" id="{F0F4B0F1-A64F-C842-9734-FFEA63A21B7A}"/>
                </a:ext>
              </a:extLst>
            </p:cNvPr>
            <p:cNvSpPr/>
            <p:nvPr/>
          </p:nvSpPr>
          <p:spPr>
            <a:xfrm>
              <a:off x="6702869" y="573207"/>
              <a:ext cx="1522200" cy="1048800"/>
            </a:xfrm>
            <a:prstGeom prst="roundRect">
              <a:avLst>
                <a:gd name="adj" fmla="val 16667"/>
              </a:avLst>
            </a:prstGeom>
            <a:solidFill>
              <a:srgbClr val="44A2A5"/>
            </a:soli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0;p2">
              <a:extLst>
                <a:ext uri="{FF2B5EF4-FFF2-40B4-BE49-F238E27FC236}">
                  <a16:creationId xmlns:a16="http://schemas.microsoft.com/office/drawing/2014/main" id="{17DD4883-8F80-1C43-B1BD-228AC7CC5DD3}"/>
                </a:ext>
              </a:extLst>
            </p:cNvPr>
            <p:cNvSpPr/>
            <p:nvPr/>
          </p:nvSpPr>
          <p:spPr>
            <a:xfrm>
              <a:off x="6702869" y="1622085"/>
              <a:ext cx="1522200" cy="56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1;p2">
              <a:extLst>
                <a:ext uri="{FF2B5EF4-FFF2-40B4-BE49-F238E27FC236}">
                  <a16:creationId xmlns:a16="http://schemas.microsoft.com/office/drawing/2014/main" id="{93FA6F75-6872-5540-9387-EE099EC8B2DC}"/>
                </a:ext>
              </a:extLst>
            </p:cNvPr>
            <p:cNvSpPr txBox="1"/>
            <p:nvPr/>
          </p:nvSpPr>
          <p:spPr>
            <a:xfrm>
              <a:off x="6702869" y="1622085"/>
              <a:ext cx="1522200" cy="564900"/>
            </a:xfrm>
            <a:prstGeom prst="rect">
              <a:avLst/>
            </a:prstGeom>
            <a:noFill/>
            <a:ln>
              <a:noFill/>
            </a:ln>
          </p:spPr>
          <p:txBody>
            <a:bodyPr spcFirstLastPara="1" wrap="square" lIns="192000" tIns="192000" rIns="192000" bIns="0" anchor="t" anchorCtr="0">
              <a:noAutofit/>
            </a:bodyPr>
            <a:lstStyle/>
            <a:p>
              <a:pPr marL="0" marR="0" lvl="0" indent="0" algn="ctr" rtl="0">
                <a:lnSpc>
                  <a:spcPct val="90000"/>
                </a:lnSpc>
                <a:spcBef>
                  <a:spcPts val="0"/>
                </a:spcBef>
                <a:spcAft>
                  <a:spcPts val="0"/>
                </a:spcAft>
                <a:buClr>
                  <a:schemeClr val="dk1"/>
                </a:buClr>
                <a:buSzPts val="2700"/>
                <a:buFont typeface="Arial"/>
                <a:buNone/>
              </a:pPr>
              <a:endParaRPr sz="2700" b="0" i="0" u="none" strike="noStrike" cap="none">
                <a:solidFill>
                  <a:schemeClr val="dk1"/>
                </a:solidFill>
                <a:latin typeface="Arial"/>
                <a:ea typeface="Arial"/>
                <a:cs typeface="Arial"/>
                <a:sym typeface="Arial"/>
              </a:endParaRPr>
            </a:p>
          </p:txBody>
        </p:sp>
        <p:sp>
          <p:nvSpPr>
            <p:cNvPr id="63" name="Google Shape;112;p2">
              <a:extLst>
                <a:ext uri="{FF2B5EF4-FFF2-40B4-BE49-F238E27FC236}">
                  <a16:creationId xmlns:a16="http://schemas.microsoft.com/office/drawing/2014/main" id="{B989BC2F-E477-7A46-A903-AE120A0453F4}"/>
                </a:ext>
              </a:extLst>
            </p:cNvPr>
            <p:cNvSpPr/>
            <p:nvPr/>
          </p:nvSpPr>
          <p:spPr>
            <a:xfrm>
              <a:off x="4411" y="2339097"/>
              <a:ext cx="1522200" cy="1048800"/>
            </a:xfrm>
            <a:prstGeom prst="roundRect">
              <a:avLst>
                <a:gd name="adj" fmla="val 16667"/>
              </a:avLst>
            </a:prstGeom>
            <a:solidFill>
              <a:srgbClr val="D57232"/>
            </a:soli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13;p2">
              <a:extLst>
                <a:ext uri="{FF2B5EF4-FFF2-40B4-BE49-F238E27FC236}">
                  <a16:creationId xmlns:a16="http://schemas.microsoft.com/office/drawing/2014/main" id="{449CF345-79D1-5640-A211-AAD6E82381F4}"/>
                </a:ext>
              </a:extLst>
            </p:cNvPr>
            <p:cNvSpPr/>
            <p:nvPr/>
          </p:nvSpPr>
          <p:spPr>
            <a:xfrm>
              <a:off x="4411" y="3387974"/>
              <a:ext cx="1522200" cy="56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14;p2">
              <a:extLst>
                <a:ext uri="{FF2B5EF4-FFF2-40B4-BE49-F238E27FC236}">
                  <a16:creationId xmlns:a16="http://schemas.microsoft.com/office/drawing/2014/main" id="{316D7F0D-5C2F-184B-94D1-F5523E4913D6}"/>
                </a:ext>
              </a:extLst>
            </p:cNvPr>
            <p:cNvSpPr txBox="1"/>
            <p:nvPr/>
          </p:nvSpPr>
          <p:spPr>
            <a:xfrm>
              <a:off x="4411" y="3387974"/>
              <a:ext cx="1522200" cy="564900"/>
            </a:xfrm>
            <a:prstGeom prst="rect">
              <a:avLst/>
            </a:prstGeom>
            <a:noFill/>
            <a:ln>
              <a:noFill/>
            </a:ln>
          </p:spPr>
          <p:txBody>
            <a:bodyPr spcFirstLastPara="1" wrap="square" lIns="192000" tIns="192000" rIns="192000" bIns="0" anchor="t" anchorCtr="0">
              <a:noAutofit/>
            </a:bodyPr>
            <a:lstStyle/>
            <a:p>
              <a:pPr marL="0" marR="0" lvl="0" indent="0" algn="ctr" rtl="0">
                <a:lnSpc>
                  <a:spcPct val="90000"/>
                </a:lnSpc>
                <a:spcBef>
                  <a:spcPts val="0"/>
                </a:spcBef>
                <a:spcAft>
                  <a:spcPts val="0"/>
                </a:spcAft>
                <a:buClr>
                  <a:schemeClr val="dk1"/>
                </a:buClr>
                <a:buSzPts val="2700"/>
                <a:buFont typeface="Arial"/>
                <a:buNone/>
              </a:pPr>
              <a:endParaRPr sz="2700" b="0" i="0" u="none" strike="noStrike" cap="none">
                <a:solidFill>
                  <a:schemeClr val="dk1"/>
                </a:solidFill>
                <a:latin typeface="Arial"/>
                <a:ea typeface="Arial"/>
                <a:cs typeface="Arial"/>
                <a:sym typeface="Arial"/>
              </a:endParaRPr>
            </a:p>
          </p:txBody>
        </p:sp>
        <p:sp>
          <p:nvSpPr>
            <p:cNvPr id="66" name="Google Shape;115;p2">
              <a:extLst>
                <a:ext uri="{FF2B5EF4-FFF2-40B4-BE49-F238E27FC236}">
                  <a16:creationId xmlns:a16="http://schemas.microsoft.com/office/drawing/2014/main" id="{BF801FE5-6465-2B41-89B6-90ACF1476B09}"/>
                </a:ext>
              </a:extLst>
            </p:cNvPr>
            <p:cNvSpPr/>
            <p:nvPr/>
          </p:nvSpPr>
          <p:spPr>
            <a:xfrm>
              <a:off x="1679026" y="2339097"/>
              <a:ext cx="1522200" cy="1048800"/>
            </a:xfrm>
            <a:prstGeom prst="roundRect">
              <a:avLst>
                <a:gd name="adj" fmla="val 16667"/>
              </a:avLst>
            </a:prstGeom>
            <a:solidFill>
              <a:srgbClr val="F6AB4D"/>
            </a:soli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116;p2">
              <a:extLst>
                <a:ext uri="{FF2B5EF4-FFF2-40B4-BE49-F238E27FC236}">
                  <a16:creationId xmlns:a16="http://schemas.microsoft.com/office/drawing/2014/main" id="{93FBFE7D-4A5F-2A48-BB19-F04B87438A7F}"/>
                </a:ext>
              </a:extLst>
            </p:cNvPr>
            <p:cNvSpPr/>
            <p:nvPr/>
          </p:nvSpPr>
          <p:spPr>
            <a:xfrm>
              <a:off x="1679026" y="3387974"/>
              <a:ext cx="1522200" cy="56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17;p2">
              <a:extLst>
                <a:ext uri="{FF2B5EF4-FFF2-40B4-BE49-F238E27FC236}">
                  <a16:creationId xmlns:a16="http://schemas.microsoft.com/office/drawing/2014/main" id="{B160AF73-75D2-8041-8ED0-2EB5894A9312}"/>
                </a:ext>
              </a:extLst>
            </p:cNvPr>
            <p:cNvSpPr txBox="1"/>
            <p:nvPr/>
          </p:nvSpPr>
          <p:spPr>
            <a:xfrm>
              <a:off x="1679026" y="3387974"/>
              <a:ext cx="1522200" cy="564900"/>
            </a:xfrm>
            <a:prstGeom prst="rect">
              <a:avLst/>
            </a:prstGeom>
            <a:noFill/>
            <a:ln>
              <a:noFill/>
            </a:ln>
          </p:spPr>
          <p:txBody>
            <a:bodyPr spcFirstLastPara="1" wrap="square" lIns="192000" tIns="192000" rIns="192000" bIns="0" anchor="t" anchorCtr="0">
              <a:noAutofit/>
            </a:bodyPr>
            <a:lstStyle/>
            <a:p>
              <a:pPr marL="0" marR="0" lvl="0" indent="0" algn="ctr" rtl="0">
                <a:lnSpc>
                  <a:spcPct val="90000"/>
                </a:lnSpc>
                <a:spcBef>
                  <a:spcPts val="0"/>
                </a:spcBef>
                <a:spcAft>
                  <a:spcPts val="0"/>
                </a:spcAft>
                <a:buClr>
                  <a:schemeClr val="dk1"/>
                </a:buClr>
                <a:buSzPts val="2700"/>
                <a:buFont typeface="Arial"/>
                <a:buNone/>
              </a:pPr>
              <a:endParaRPr sz="2700" b="0" i="0" u="none" strike="noStrike" cap="none">
                <a:solidFill>
                  <a:schemeClr val="dk1"/>
                </a:solidFill>
                <a:latin typeface="Arial"/>
                <a:ea typeface="Arial"/>
                <a:cs typeface="Arial"/>
                <a:sym typeface="Arial"/>
              </a:endParaRPr>
            </a:p>
          </p:txBody>
        </p:sp>
        <p:sp>
          <p:nvSpPr>
            <p:cNvPr id="69" name="Google Shape;118;p2">
              <a:extLst>
                <a:ext uri="{FF2B5EF4-FFF2-40B4-BE49-F238E27FC236}">
                  <a16:creationId xmlns:a16="http://schemas.microsoft.com/office/drawing/2014/main" id="{43E02820-81B0-D34E-B99F-36A0805DB0D3}"/>
                </a:ext>
              </a:extLst>
            </p:cNvPr>
            <p:cNvSpPr/>
            <p:nvPr/>
          </p:nvSpPr>
          <p:spPr>
            <a:xfrm>
              <a:off x="3353640" y="2339097"/>
              <a:ext cx="1522200" cy="1048800"/>
            </a:xfrm>
            <a:prstGeom prst="roundRect">
              <a:avLst>
                <a:gd name="adj" fmla="val 16667"/>
              </a:avLst>
            </a:prstGeom>
            <a:solidFill>
              <a:srgbClr val="EA82B4"/>
            </a:soli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19;p2">
              <a:extLst>
                <a:ext uri="{FF2B5EF4-FFF2-40B4-BE49-F238E27FC236}">
                  <a16:creationId xmlns:a16="http://schemas.microsoft.com/office/drawing/2014/main" id="{32826926-417F-8149-A310-1AD13ED785B2}"/>
                </a:ext>
              </a:extLst>
            </p:cNvPr>
            <p:cNvSpPr/>
            <p:nvPr/>
          </p:nvSpPr>
          <p:spPr>
            <a:xfrm>
              <a:off x="3353640" y="3387974"/>
              <a:ext cx="1522200" cy="56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0;p2">
              <a:extLst>
                <a:ext uri="{FF2B5EF4-FFF2-40B4-BE49-F238E27FC236}">
                  <a16:creationId xmlns:a16="http://schemas.microsoft.com/office/drawing/2014/main" id="{DB183554-00E1-8C44-95F6-7BA9243E7F6E}"/>
                </a:ext>
              </a:extLst>
            </p:cNvPr>
            <p:cNvSpPr txBox="1"/>
            <p:nvPr/>
          </p:nvSpPr>
          <p:spPr>
            <a:xfrm>
              <a:off x="3353640" y="3387974"/>
              <a:ext cx="1522200" cy="564900"/>
            </a:xfrm>
            <a:prstGeom prst="rect">
              <a:avLst/>
            </a:prstGeom>
            <a:noFill/>
            <a:ln>
              <a:noFill/>
            </a:ln>
          </p:spPr>
          <p:txBody>
            <a:bodyPr spcFirstLastPara="1" wrap="square" lIns="192000" tIns="192000" rIns="192000" bIns="0" anchor="t" anchorCtr="0">
              <a:noAutofit/>
            </a:bodyPr>
            <a:lstStyle/>
            <a:p>
              <a:pPr marL="0" marR="0" lvl="0" indent="0" algn="ctr" rtl="0">
                <a:lnSpc>
                  <a:spcPct val="90000"/>
                </a:lnSpc>
                <a:spcBef>
                  <a:spcPts val="0"/>
                </a:spcBef>
                <a:spcAft>
                  <a:spcPts val="0"/>
                </a:spcAft>
                <a:buClr>
                  <a:schemeClr val="dk1"/>
                </a:buClr>
                <a:buSzPts val="2700"/>
                <a:buFont typeface="Arial"/>
                <a:buNone/>
              </a:pPr>
              <a:endParaRPr sz="2700" b="0" i="0" u="none" strike="noStrike" cap="none">
                <a:solidFill>
                  <a:schemeClr val="dk1"/>
                </a:solidFill>
                <a:latin typeface="Arial"/>
                <a:ea typeface="Arial"/>
                <a:cs typeface="Arial"/>
                <a:sym typeface="Arial"/>
              </a:endParaRPr>
            </a:p>
          </p:txBody>
        </p:sp>
        <p:sp>
          <p:nvSpPr>
            <p:cNvPr id="72" name="Google Shape;121;p2">
              <a:extLst>
                <a:ext uri="{FF2B5EF4-FFF2-40B4-BE49-F238E27FC236}">
                  <a16:creationId xmlns:a16="http://schemas.microsoft.com/office/drawing/2014/main" id="{E5128DAC-F074-9346-A26E-45AD4EB88209}"/>
                </a:ext>
              </a:extLst>
            </p:cNvPr>
            <p:cNvSpPr/>
            <p:nvPr/>
          </p:nvSpPr>
          <p:spPr>
            <a:xfrm>
              <a:off x="5028255" y="2339097"/>
              <a:ext cx="1522200" cy="1048800"/>
            </a:xfrm>
            <a:prstGeom prst="roundRect">
              <a:avLst>
                <a:gd name="adj" fmla="val 16667"/>
              </a:avLst>
            </a:prstGeom>
            <a:solidFill>
              <a:srgbClr val="F39C93"/>
            </a:soli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2;p2">
              <a:extLst>
                <a:ext uri="{FF2B5EF4-FFF2-40B4-BE49-F238E27FC236}">
                  <a16:creationId xmlns:a16="http://schemas.microsoft.com/office/drawing/2014/main" id="{945E7BB8-AD1B-4B44-A096-B46533C41E0B}"/>
                </a:ext>
              </a:extLst>
            </p:cNvPr>
            <p:cNvSpPr/>
            <p:nvPr/>
          </p:nvSpPr>
          <p:spPr>
            <a:xfrm>
              <a:off x="5028255" y="3387974"/>
              <a:ext cx="1522200" cy="56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3;p2">
              <a:extLst>
                <a:ext uri="{FF2B5EF4-FFF2-40B4-BE49-F238E27FC236}">
                  <a16:creationId xmlns:a16="http://schemas.microsoft.com/office/drawing/2014/main" id="{1322D8EE-4BAB-EB46-8E46-1E038FAF8C02}"/>
                </a:ext>
              </a:extLst>
            </p:cNvPr>
            <p:cNvSpPr txBox="1"/>
            <p:nvPr/>
          </p:nvSpPr>
          <p:spPr>
            <a:xfrm>
              <a:off x="5028255" y="3387974"/>
              <a:ext cx="1522200" cy="564900"/>
            </a:xfrm>
            <a:prstGeom prst="rect">
              <a:avLst/>
            </a:prstGeom>
            <a:noFill/>
            <a:ln>
              <a:noFill/>
            </a:ln>
          </p:spPr>
          <p:txBody>
            <a:bodyPr spcFirstLastPara="1" wrap="square" lIns="192000" tIns="192000" rIns="192000" bIns="0" anchor="t" anchorCtr="0">
              <a:noAutofit/>
            </a:bodyPr>
            <a:lstStyle/>
            <a:p>
              <a:pPr marL="0" marR="0" lvl="0" indent="0" algn="ctr" rtl="0">
                <a:lnSpc>
                  <a:spcPct val="90000"/>
                </a:lnSpc>
                <a:spcBef>
                  <a:spcPts val="0"/>
                </a:spcBef>
                <a:spcAft>
                  <a:spcPts val="0"/>
                </a:spcAft>
                <a:buClr>
                  <a:schemeClr val="dk1"/>
                </a:buClr>
                <a:buSzPts val="2700"/>
                <a:buFont typeface="Arial"/>
                <a:buNone/>
              </a:pPr>
              <a:endParaRPr sz="2700" b="0" i="0" u="none" strike="noStrike" cap="none">
                <a:solidFill>
                  <a:schemeClr val="dk1"/>
                </a:solidFill>
                <a:latin typeface="Arial"/>
                <a:ea typeface="Arial"/>
                <a:cs typeface="Arial"/>
                <a:sym typeface="Arial"/>
              </a:endParaRPr>
            </a:p>
          </p:txBody>
        </p:sp>
        <p:sp>
          <p:nvSpPr>
            <p:cNvPr id="75" name="Google Shape;124;p2">
              <a:extLst>
                <a:ext uri="{FF2B5EF4-FFF2-40B4-BE49-F238E27FC236}">
                  <a16:creationId xmlns:a16="http://schemas.microsoft.com/office/drawing/2014/main" id="{8E9977EE-CFA0-4242-A112-B1C990CE6F55}"/>
                </a:ext>
              </a:extLst>
            </p:cNvPr>
            <p:cNvSpPr/>
            <p:nvPr/>
          </p:nvSpPr>
          <p:spPr>
            <a:xfrm>
              <a:off x="6702869" y="2339097"/>
              <a:ext cx="1522200" cy="1048800"/>
            </a:xfrm>
            <a:prstGeom prst="roundRect">
              <a:avLst>
                <a:gd name="adj" fmla="val 16667"/>
              </a:avLst>
            </a:prstGeom>
            <a:solidFill>
              <a:srgbClr val="1D2796"/>
            </a:soli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5;p2">
              <a:extLst>
                <a:ext uri="{FF2B5EF4-FFF2-40B4-BE49-F238E27FC236}">
                  <a16:creationId xmlns:a16="http://schemas.microsoft.com/office/drawing/2014/main" id="{FD4354CA-3D5B-3947-AD59-ADB90D1D10DD}"/>
                </a:ext>
              </a:extLst>
            </p:cNvPr>
            <p:cNvSpPr/>
            <p:nvPr/>
          </p:nvSpPr>
          <p:spPr>
            <a:xfrm>
              <a:off x="6702869" y="3387974"/>
              <a:ext cx="1522200" cy="56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6;p2">
              <a:extLst>
                <a:ext uri="{FF2B5EF4-FFF2-40B4-BE49-F238E27FC236}">
                  <a16:creationId xmlns:a16="http://schemas.microsoft.com/office/drawing/2014/main" id="{34DC4A45-44B0-0C49-85F2-85ECFFA28787}"/>
                </a:ext>
              </a:extLst>
            </p:cNvPr>
            <p:cNvSpPr txBox="1"/>
            <p:nvPr/>
          </p:nvSpPr>
          <p:spPr>
            <a:xfrm>
              <a:off x="6702869" y="3387974"/>
              <a:ext cx="1522200" cy="564900"/>
            </a:xfrm>
            <a:prstGeom prst="rect">
              <a:avLst/>
            </a:prstGeom>
            <a:noFill/>
            <a:ln>
              <a:noFill/>
            </a:ln>
          </p:spPr>
          <p:txBody>
            <a:bodyPr spcFirstLastPara="1" wrap="square" lIns="192000" tIns="192000" rIns="192000" bIns="0" anchor="t" anchorCtr="0">
              <a:noAutofit/>
            </a:bodyPr>
            <a:lstStyle/>
            <a:p>
              <a:pPr marL="0" marR="0" lvl="0" indent="0" algn="ctr" rtl="0">
                <a:lnSpc>
                  <a:spcPct val="90000"/>
                </a:lnSpc>
                <a:spcBef>
                  <a:spcPts val="0"/>
                </a:spcBef>
                <a:spcAft>
                  <a:spcPts val="0"/>
                </a:spcAft>
                <a:buClr>
                  <a:schemeClr val="dk1"/>
                </a:buClr>
                <a:buSzPts val="2700"/>
                <a:buFont typeface="Arial"/>
                <a:buNone/>
              </a:pPr>
              <a:endParaRPr sz="2700" b="0" i="0" u="none" strike="noStrike" cap="none">
                <a:solidFill>
                  <a:schemeClr val="dk1"/>
                </a:solidFill>
                <a:latin typeface="Arial"/>
                <a:ea typeface="Arial"/>
                <a:cs typeface="Arial"/>
                <a:sym typeface="Arial"/>
              </a:endParaRPr>
            </a:p>
          </p:txBody>
        </p:sp>
      </p:grpSp>
      <p:grpSp>
        <p:nvGrpSpPr>
          <p:cNvPr id="42" name="Grupo 41">
            <a:extLst>
              <a:ext uri="{FF2B5EF4-FFF2-40B4-BE49-F238E27FC236}">
                <a16:creationId xmlns:a16="http://schemas.microsoft.com/office/drawing/2014/main" id="{649D5D0A-5F14-0647-A640-6F53C3B085C7}"/>
              </a:ext>
            </a:extLst>
          </p:cNvPr>
          <p:cNvGrpSpPr/>
          <p:nvPr/>
        </p:nvGrpSpPr>
        <p:grpSpPr>
          <a:xfrm>
            <a:off x="978946" y="2095999"/>
            <a:ext cx="7186109" cy="4327099"/>
            <a:chOff x="139609" y="1885726"/>
            <a:chExt cx="8863450" cy="5337106"/>
          </a:xfrm>
        </p:grpSpPr>
        <p:pic>
          <p:nvPicPr>
            <p:cNvPr id="43" name="Imagen 42">
              <a:extLst>
                <a:ext uri="{FF2B5EF4-FFF2-40B4-BE49-F238E27FC236}">
                  <a16:creationId xmlns:a16="http://schemas.microsoft.com/office/drawing/2014/main" id="{709F25E9-62F5-F642-800C-80036BFA03CB}"/>
                </a:ext>
              </a:extLst>
            </p:cNvPr>
            <p:cNvPicPr>
              <a:picLocks noChangeAspect="1"/>
            </p:cNvPicPr>
            <p:nvPr/>
          </p:nvPicPr>
          <p:blipFill>
            <a:blip r:embed="rId6"/>
            <a:stretch>
              <a:fillRect/>
            </a:stretch>
          </p:blipFill>
          <p:spPr>
            <a:xfrm>
              <a:off x="161306" y="2007391"/>
              <a:ext cx="2140871" cy="3087795"/>
            </a:xfrm>
            <a:prstGeom prst="rect">
              <a:avLst/>
            </a:prstGeom>
          </p:spPr>
        </p:pic>
        <p:pic>
          <p:nvPicPr>
            <p:cNvPr id="44" name="Imagen 43">
              <a:extLst>
                <a:ext uri="{FF2B5EF4-FFF2-40B4-BE49-F238E27FC236}">
                  <a16:creationId xmlns:a16="http://schemas.microsoft.com/office/drawing/2014/main" id="{417898AB-2DE7-A24E-91B1-4D0F39547E8E}"/>
                </a:ext>
              </a:extLst>
            </p:cNvPr>
            <p:cNvPicPr>
              <a:picLocks noChangeAspect="1"/>
            </p:cNvPicPr>
            <p:nvPr/>
          </p:nvPicPr>
          <p:blipFill rotWithShape="1">
            <a:blip r:embed="rId7"/>
            <a:srcRect l="15894" t="10711" r="27385" b="12137"/>
            <a:stretch/>
          </p:blipFill>
          <p:spPr>
            <a:xfrm>
              <a:off x="139609" y="5095186"/>
              <a:ext cx="2162568" cy="1654629"/>
            </a:xfrm>
            <a:prstGeom prst="rect">
              <a:avLst/>
            </a:prstGeom>
          </p:spPr>
        </p:pic>
        <p:pic>
          <p:nvPicPr>
            <p:cNvPr id="45" name="Imagen 44">
              <a:extLst>
                <a:ext uri="{FF2B5EF4-FFF2-40B4-BE49-F238E27FC236}">
                  <a16:creationId xmlns:a16="http://schemas.microsoft.com/office/drawing/2014/main" id="{09BF46E7-92CC-5346-AE86-91562C697A96}"/>
                </a:ext>
              </a:extLst>
            </p:cNvPr>
            <p:cNvPicPr>
              <a:picLocks noChangeAspect="1"/>
            </p:cNvPicPr>
            <p:nvPr/>
          </p:nvPicPr>
          <p:blipFill>
            <a:blip r:embed="rId8"/>
            <a:stretch>
              <a:fillRect/>
            </a:stretch>
          </p:blipFill>
          <p:spPr>
            <a:xfrm>
              <a:off x="2459672" y="1885726"/>
              <a:ext cx="3470882" cy="2603933"/>
            </a:xfrm>
            <a:prstGeom prst="rect">
              <a:avLst/>
            </a:prstGeom>
          </p:spPr>
        </p:pic>
        <p:pic>
          <p:nvPicPr>
            <p:cNvPr id="78" name="Imagen 77">
              <a:extLst>
                <a:ext uri="{FF2B5EF4-FFF2-40B4-BE49-F238E27FC236}">
                  <a16:creationId xmlns:a16="http://schemas.microsoft.com/office/drawing/2014/main" id="{B318E94C-ED9E-FF4B-8F16-404E772B5A9F}"/>
                </a:ext>
              </a:extLst>
            </p:cNvPr>
            <p:cNvPicPr>
              <a:picLocks noChangeAspect="1"/>
            </p:cNvPicPr>
            <p:nvPr/>
          </p:nvPicPr>
          <p:blipFill>
            <a:blip r:embed="rId9"/>
            <a:stretch>
              <a:fillRect/>
            </a:stretch>
          </p:blipFill>
          <p:spPr>
            <a:xfrm>
              <a:off x="4674424" y="4305385"/>
              <a:ext cx="1166978" cy="2917446"/>
            </a:xfrm>
            <a:prstGeom prst="rect">
              <a:avLst/>
            </a:prstGeom>
          </p:spPr>
        </p:pic>
        <p:pic>
          <p:nvPicPr>
            <p:cNvPr id="79" name="Imagen 78">
              <a:extLst>
                <a:ext uri="{FF2B5EF4-FFF2-40B4-BE49-F238E27FC236}">
                  <a16:creationId xmlns:a16="http://schemas.microsoft.com/office/drawing/2014/main" id="{9EE2E67F-92A1-5E46-8FD4-AF394BFF0A21}"/>
                </a:ext>
              </a:extLst>
            </p:cNvPr>
            <p:cNvPicPr>
              <a:picLocks noChangeAspect="1"/>
            </p:cNvPicPr>
            <p:nvPr/>
          </p:nvPicPr>
          <p:blipFill>
            <a:blip r:embed="rId10"/>
            <a:stretch>
              <a:fillRect/>
            </a:stretch>
          </p:blipFill>
          <p:spPr>
            <a:xfrm>
              <a:off x="6154801" y="4195696"/>
              <a:ext cx="1210854" cy="3027136"/>
            </a:xfrm>
            <a:prstGeom prst="rect">
              <a:avLst/>
            </a:prstGeom>
          </p:spPr>
        </p:pic>
        <p:pic>
          <p:nvPicPr>
            <p:cNvPr id="80" name="Imagen 79">
              <a:extLst>
                <a:ext uri="{FF2B5EF4-FFF2-40B4-BE49-F238E27FC236}">
                  <a16:creationId xmlns:a16="http://schemas.microsoft.com/office/drawing/2014/main" id="{D43711F2-BC35-EF4D-82E0-3E2DFC90C042}"/>
                </a:ext>
              </a:extLst>
            </p:cNvPr>
            <p:cNvPicPr>
              <a:picLocks noChangeAspect="1"/>
            </p:cNvPicPr>
            <p:nvPr/>
          </p:nvPicPr>
          <p:blipFill>
            <a:blip r:embed="rId11"/>
            <a:stretch>
              <a:fillRect/>
            </a:stretch>
          </p:blipFill>
          <p:spPr>
            <a:xfrm>
              <a:off x="2459672" y="4305385"/>
              <a:ext cx="2161626" cy="2882168"/>
            </a:xfrm>
            <a:prstGeom prst="rect">
              <a:avLst/>
            </a:prstGeom>
          </p:spPr>
        </p:pic>
        <p:pic>
          <p:nvPicPr>
            <p:cNvPr id="81" name="Imagen 80">
              <a:extLst>
                <a:ext uri="{FF2B5EF4-FFF2-40B4-BE49-F238E27FC236}">
                  <a16:creationId xmlns:a16="http://schemas.microsoft.com/office/drawing/2014/main" id="{5154A035-E757-5E4F-AD22-EA2513083B02}"/>
                </a:ext>
              </a:extLst>
            </p:cNvPr>
            <p:cNvPicPr>
              <a:picLocks noChangeAspect="1"/>
            </p:cNvPicPr>
            <p:nvPr/>
          </p:nvPicPr>
          <p:blipFill>
            <a:blip r:embed="rId12"/>
            <a:stretch>
              <a:fillRect/>
            </a:stretch>
          </p:blipFill>
          <p:spPr>
            <a:xfrm>
              <a:off x="5928558" y="2409653"/>
              <a:ext cx="3074501" cy="1751001"/>
            </a:xfrm>
            <a:prstGeom prst="rect">
              <a:avLst/>
            </a:prstGeom>
          </p:spPr>
        </p:pic>
        <p:pic>
          <p:nvPicPr>
            <p:cNvPr id="82" name="Imagen 81">
              <a:extLst>
                <a:ext uri="{FF2B5EF4-FFF2-40B4-BE49-F238E27FC236}">
                  <a16:creationId xmlns:a16="http://schemas.microsoft.com/office/drawing/2014/main" id="{7A9B6A9D-C348-FE40-8705-D7D16B0F7B8B}"/>
                </a:ext>
              </a:extLst>
            </p:cNvPr>
            <p:cNvPicPr>
              <a:picLocks noChangeAspect="1"/>
            </p:cNvPicPr>
            <p:nvPr/>
          </p:nvPicPr>
          <p:blipFill>
            <a:blip r:embed="rId13"/>
            <a:stretch>
              <a:fillRect/>
            </a:stretch>
          </p:blipFill>
          <p:spPr>
            <a:xfrm>
              <a:off x="7664581" y="4195696"/>
              <a:ext cx="1210854" cy="3027135"/>
            </a:xfrm>
            <a:prstGeom prst="rect">
              <a:avLst/>
            </a:prstGeom>
          </p:spPr>
        </p:pic>
      </p:grpSp>
      <p:sp>
        <p:nvSpPr>
          <p:cNvPr id="3" name="Rectángulo 2"/>
          <p:cNvSpPr/>
          <p:nvPr/>
        </p:nvSpPr>
        <p:spPr>
          <a:xfrm>
            <a:off x="2221992" y="1269004"/>
            <a:ext cx="4572000" cy="830997"/>
          </a:xfrm>
          <a:prstGeom prst="rect">
            <a:avLst/>
          </a:prstGeom>
        </p:spPr>
        <p:txBody>
          <a:bodyPr>
            <a:spAutoFit/>
          </a:bodyPr>
          <a:lstStyle/>
          <a:p>
            <a:pPr lvl="0" algn="ctr"/>
            <a:r>
              <a:rPr lang="en-US" b="1" dirty="0" smtClean="0">
                <a:solidFill>
                  <a:srgbClr val="44A2A5"/>
                </a:solidFill>
                <a:latin typeface="Montserrat ExtraBold" pitchFamily="2" charset="77"/>
                <a:cs typeface="Calibri"/>
                <a:sym typeface="Calibri"/>
              </a:rPr>
              <a:t>FUTURO DE LOS PARTICIPANTES:</a:t>
            </a:r>
            <a:endParaRPr lang="en-US" b="1" dirty="0">
              <a:solidFill>
                <a:srgbClr val="44A2A5"/>
              </a:solidFill>
              <a:latin typeface="Montserrat ExtraBold" pitchFamily="2" charset="77"/>
              <a:cs typeface="Calibri"/>
              <a:sym typeface="Calibri"/>
            </a:endParaRPr>
          </a:p>
          <a:p>
            <a:pPr lvl="0" algn="ctr"/>
            <a:r>
              <a:rPr lang="en-US" sz="2000" b="1" dirty="0" smtClean="0">
                <a:solidFill>
                  <a:schemeClr val="accent3">
                    <a:lumMod val="75000"/>
                  </a:schemeClr>
                </a:solidFill>
                <a:latin typeface="Montserrat" pitchFamily="2" charset="77"/>
                <a:cs typeface="Calibri"/>
                <a:sym typeface="Calibri"/>
              </a:rPr>
              <a:t>INCUBADORA DE TALENTO</a:t>
            </a:r>
            <a:endParaRPr lang="en-US" sz="2000" b="1" dirty="0">
              <a:solidFill>
                <a:schemeClr val="accent3">
                  <a:lumMod val="75000"/>
                </a:schemeClr>
              </a:solidFill>
              <a:latin typeface="Montserrat" pitchFamily="2" charset="77"/>
              <a:cs typeface="Calibri"/>
              <a:sym typeface="Calibri"/>
            </a:endParaRPr>
          </a:p>
          <a:p>
            <a:pPr lvl="0" algn="ctr">
              <a:buClr>
                <a:schemeClr val="dk1"/>
              </a:buClr>
              <a:buSzPts val="3200"/>
            </a:pPr>
            <a:endParaRPr lang="en-US" b="1" dirty="0">
              <a:solidFill>
                <a:schemeClr val="accent3">
                  <a:lumMod val="75000"/>
                </a:schemeClr>
              </a:solidFill>
              <a:latin typeface="Montserrat" pitchFamily="2" charset="77"/>
              <a:cs typeface="Calibri"/>
            </a:endParaRPr>
          </a:p>
        </p:txBody>
      </p:sp>
    </p:spTree>
    <p:extLst>
      <p:ext uri="{BB962C8B-B14F-4D97-AF65-F5344CB8AC3E}">
        <p14:creationId xmlns:p14="http://schemas.microsoft.com/office/powerpoint/2010/main" val="39020606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27" name="Google Shape;123;g1168ad1ab30_0_16"/>
          <p:cNvPicPr preferRelativeResize="0"/>
          <p:nvPr/>
        </p:nvPicPr>
        <p:blipFill>
          <a:blip r:embed="rId3">
            <a:extLst>
              <a:ext uri="{28A0092B-C50C-407E-A947-70E740481C1C}">
                <a14:useLocalDpi xmlns:a14="http://schemas.microsoft.com/office/drawing/2010/main" val="0"/>
              </a:ext>
            </a:extLst>
          </a:blip>
          <a:stretch>
            <a:fillRect/>
          </a:stretch>
        </p:blipFill>
        <p:spPr>
          <a:xfrm>
            <a:off x="0" y="5"/>
            <a:ext cx="9144000" cy="1298555"/>
          </a:xfrm>
          <a:prstGeom prst="rect">
            <a:avLst/>
          </a:prstGeom>
          <a:noFill/>
          <a:ln>
            <a:noFill/>
          </a:ln>
        </p:spPr>
      </p:pic>
      <p:sp>
        <p:nvSpPr>
          <p:cNvPr id="11" name="Título 1"/>
          <p:cNvSpPr>
            <a:spLocks noGrp="1"/>
          </p:cNvSpPr>
          <p:nvPr>
            <p:ph type="title"/>
          </p:nvPr>
        </p:nvSpPr>
        <p:spPr>
          <a:xfrm>
            <a:off x="1086606" y="1298560"/>
            <a:ext cx="6970788" cy="882295"/>
          </a:xfrm>
        </p:spPr>
        <p:txBody>
          <a:bodyPr>
            <a:normAutofit/>
          </a:bodyPr>
          <a:lstStyle/>
          <a:p>
            <a:pPr algn="ctr"/>
            <a:r>
              <a:rPr lang="es-MX" sz="3200" b="1" dirty="0" smtClean="0">
                <a:solidFill>
                  <a:srgbClr val="F17645"/>
                </a:solidFill>
                <a:effectLst>
                  <a:outerShdw blurRad="38100" dist="38100" dir="2700000" algn="tl">
                    <a:srgbClr val="000000">
                      <a:alpha val="43137"/>
                    </a:srgbClr>
                  </a:outerShdw>
                </a:effectLst>
                <a:latin typeface="Montserrat" panose="00000500000000000000" pitchFamily="2" charset="0"/>
              </a:rPr>
              <a:t>Rally de Datos: </a:t>
            </a:r>
            <a:r>
              <a:rPr lang="es-MX" sz="3200" b="1" dirty="0" err="1" smtClean="0">
                <a:solidFill>
                  <a:srgbClr val="F17645"/>
                </a:solidFill>
                <a:effectLst>
                  <a:outerShdw blurRad="38100" dist="38100" dir="2700000" algn="tl">
                    <a:srgbClr val="000000">
                      <a:alpha val="43137"/>
                    </a:srgbClr>
                  </a:outerShdw>
                </a:effectLst>
                <a:latin typeface="Montserrat" panose="00000500000000000000" pitchFamily="2" charset="0"/>
              </a:rPr>
              <a:t>Mercadatos</a:t>
            </a:r>
            <a:r>
              <a:rPr lang="es-MX" sz="3200" b="1" dirty="0" smtClean="0">
                <a:solidFill>
                  <a:srgbClr val="F17645"/>
                </a:solidFill>
                <a:effectLst>
                  <a:outerShdw blurRad="38100" dist="38100" dir="2700000" algn="tl">
                    <a:srgbClr val="000000">
                      <a:alpha val="43137"/>
                    </a:srgbClr>
                  </a:outerShdw>
                </a:effectLst>
                <a:latin typeface="Montserrat" panose="00000500000000000000" pitchFamily="2" charset="0"/>
              </a:rPr>
              <a:t> </a:t>
            </a:r>
            <a:endParaRPr lang="es-MX" sz="3200" b="1" dirty="0">
              <a:solidFill>
                <a:srgbClr val="F17645"/>
              </a:solidFill>
              <a:effectLst>
                <a:outerShdw blurRad="38100" dist="38100" dir="2700000" algn="tl">
                  <a:srgbClr val="000000">
                    <a:alpha val="43137"/>
                  </a:srgbClr>
                </a:outerShdw>
              </a:effectLst>
              <a:latin typeface="Montserrat" panose="00000500000000000000" pitchFamily="2" charset="0"/>
            </a:endParaRPr>
          </a:p>
        </p:txBody>
      </p:sp>
      <p:sp>
        <p:nvSpPr>
          <p:cNvPr id="9" name="Rectángulo 8"/>
          <p:cNvSpPr/>
          <p:nvPr/>
        </p:nvSpPr>
        <p:spPr>
          <a:xfrm>
            <a:off x="225973" y="2044220"/>
            <a:ext cx="8692055" cy="830997"/>
          </a:xfrm>
          <a:prstGeom prst="rect">
            <a:avLst/>
          </a:prstGeom>
        </p:spPr>
        <p:txBody>
          <a:bodyPr wrap="square">
            <a:spAutoFit/>
          </a:bodyPr>
          <a:lstStyle/>
          <a:p>
            <a:pPr algn="ctr"/>
            <a:r>
              <a:rPr lang="es-MX" sz="1600" dirty="0">
                <a:solidFill>
                  <a:srgbClr val="313D87"/>
                </a:solidFill>
                <a:latin typeface="Montserrat" panose="00000500000000000000" pitchFamily="2" charset="0"/>
              </a:rPr>
              <a:t>La Secretaría de Hacienda y Crédito Público (</a:t>
            </a:r>
            <a:r>
              <a:rPr lang="es-MX" sz="1600" b="1" dirty="0">
                <a:solidFill>
                  <a:srgbClr val="313D87"/>
                </a:solidFill>
                <a:latin typeface="Montserrat" panose="00000500000000000000" pitchFamily="2" charset="0"/>
              </a:rPr>
              <a:t>SHCP</a:t>
            </a:r>
            <a:r>
              <a:rPr lang="es-MX" sz="1600" dirty="0">
                <a:solidFill>
                  <a:srgbClr val="313D87"/>
                </a:solidFill>
                <a:latin typeface="Montserrat" panose="00000500000000000000" pitchFamily="2" charset="0"/>
              </a:rPr>
              <a:t>) en colaboración con el Centro de Investigación Económica y Presupuestaria (</a:t>
            </a:r>
            <a:r>
              <a:rPr lang="es-MX" sz="1600" b="1" dirty="0">
                <a:solidFill>
                  <a:srgbClr val="313D87"/>
                </a:solidFill>
                <a:latin typeface="Montserrat" panose="00000500000000000000" pitchFamily="2" charset="0"/>
              </a:rPr>
              <a:t>CIEP</a:t>
            </a:r>
            <a:r>
              <a:rPr lang="es-MX" sz="1600" dirty="0">
                <a:solidFill>
                  <a:srgbClr val="313D87"/>
                </a:solidFill>
                <a:latin typeface="Montserrat" panose="00000500000000000000" pitchFamily="2" charset="0"/>
              </a:rPr>
              <a:t>), </a:t>
            </a:r>
            <a:r>
              <a:rPr lang="es-MX" sz="1600" b="1" dirty="0">
                <a:solidFill>
                  <a:srgbClr val="313D87"/>
                </a:solidFill>
                <a:latin typeface="Montserrat" panose="00000500000000000000" pitchFamily="2" charset="0"/>
              </a:rPr>
              <a:t>Social TIC</a:t>
            </a:r>
            <a:r>
              <a:rPr lang="es-MX" sz="1600" dirty="0">
                <a:solidFill>
                  <a:srgbClr val="313D87"/>
                </a:solidFill>
                <a:latin typeface="Montserrat" panose="00000500000000000000" pitchFamily="2" charset="0"/>
              </a:rPr>
              <a:t> S.A. y la Iniciativa Global para la Transparencia Fiscal (</a:t>
            </a:r>
            <a:r>
              <a:rPr lang="es-MX" sz="1600" b="1" dirty="0">
                <a:solidFill>
                  <a:srgbClr val="313D87"/>
                </a:solidFill>
                <a:latin typeface="Montserrat" panose="00000500000000000000" pitchFamily="2" charset="0"/>
              </a:rPr>
              <a:t>GIFT</a:t>
            </a:r>
            <a:r>
              <a:rPr lang="es-MX" sz="1600" dirty="0">
                <a:solidFill>
                  <a:srgbClr val="313D87"/>
                </a:solidFill>
                <a:latin typeface="Montserrat" panose="00000500000000000000" pitchFamily="2" charset="0"/>
              </a:rPr>
              <a:t>).</a:t>
            </a: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6455" y="3036915"/>
            <a:ext cx="5171090" cy="3402968"/>
          </a:xfrm>
          <a:prstGeom prst="rect">
            <a:avLst/>
          </a:prstGeom>
        </p:spPr>
      </p:pic>
    </p:spTree>
    <p:extLst>
      <p:ext uri="{BB962C8B-B14F-4D97-AF65-F5344CB8AC3E}">
        <p14:creationId xmlns:p14="http://schemas.microsoft.com/office/powerpoint/2010/main" val="5626346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27" name="Google Shape;123;g1168ad1ab30_0_16"/>
          <p:cNvPicPr preferRelativeResize="0"/>
          <p:nvPr/>
        </p:nvPicPr>
        <p:blipFill>
          <a:blip r:embed="rId3">
            <a:extLst>
              <a:ext uri="{28A0092B-C50C-407E-A947-70E740481C1C}">
                <a14:useLocalDpi xmlns:a14="http://schemas.microsoft.com/office/drawing/2010/main" val="0"/>
              </a:ext>
            </a:extLst>
          </a:blip>
          <a:stretch>
            <a:fillRect/>
          </a:stretch>
        </p:blipFill>
        <p:spPr>
          <a:xfrm>
            <a:off x="6" y="5"/>
            <a:ext cx="9143994" cy="1298555"/>
          </a:xfrm>
          <a:prstGeom prst="rect">
            <a:avLst/>
          </a:prstGeom>
          <a:noFill/>
          <a:ln>
            <a:noFill/>
          </a:ln>
        </p:spPr>
      </p:pic>
      <p:sp>
        <p:nvSpPr>
          <p:cNvPr id="9" name="Rectángulo 8"/>
          <p:cNvSpPr/>
          <p:nvPr/>
        </p:nvSpPr>
        <p:spPr>
          <a:xfrm>
            <a:off x="521593" y="1470159"/>
            <a:ext cx="8029978" cy="1600438"/>
          </a:xfrm>
          <a:prstGeom prst="rect">
            <a:avLst/>
          </a:prstGeom>
        </p:spPr>
        <p:txBody>
          <a:bodyPr wrap="square">
            <a:spAutoFit/>
          </a:bodyPr>
          <a:lstStyle/>
          <a:p>
            <a:pPr marL="285750" indent="-285750">
              <a:buFont typeface="Wingdings" panose="05000000000000000000" pitchFamily="2" charset="2"/>
              <a:buChar char="Ø"/>
            </a:pPr>
            <a:r>
              <a:rPr lang="es-MX" b="1" dirty="0">
                <a:solidFill>
                  <a:srgbClr val="313D87"/>
                </a:solidFill>
                <a:latin typeface="Montserrat" panose="00000500000000000000" pitchFamily="2" charset="0"/>
              </a:rPr>
              <a:t>3</a:t>
            </a:r>
            <a:r>
              <a:rPr lang="es-MX" b="1" dirty="0" smtClean="0">
                <a:solidFill>
                  <a:srgbClr val="313D87"/>
                </a:solidFill>
                <a:latin typeface="Montserrat" panose="00000500000000000000" pitchFamily="2" charset="0"/>
              </a:rPr>
              <a:t> </a:t>
            </a:r>
            <a:r>
              <a:rPr lang="es-MX" b="1" dirty="0">
                <a:solidFill>
                  <a:srgbClr val="313D87"/>
                </a:solidFill>
                <a:latin typeface="Montserrat" panose="00000500000000000000" pitchFamily="2" charset="0"/>
              </a:rPr>
              <a:t>retos generales</a:t>
            </a:r>
            <a:r>
              <a:rPr lang="es-MX" dirty="0">
                <a:solidFill>
                  <a:srgbClr val="313D87"/>
                </a:solidFill>
                <a:latin typeface="Montserrat" panose="00000500000000000000" pitchFamily="2" charset="0"/>
              </a:rPr>
              <a:t> y </a:t>
            </a:r>
            <a:r>
              <a:rPr lang="es-MX" b="1" dirty="0">
                <a:solidFill>
                  <a:srgbClr val="313D87"/>
                </a:solidFill>
                <a:latin typeface="Montserrat" panose="00000500000000000000" pitchFamily="2" charset="0"/>
              </a:rPr>
              <a:t>3</a:t>
            </a:r>
            <a:r>
              <a:rPr lang="es-MX" b="1" dirty="0" smtClean="0">
                <a:solidFill>
                  <a:srgbClr val="313D87"/>
                </a:solidFill>
                <a:latin typeface="Montserrat" panose="00000500000000000000" pitchFamily="2" charset="0"/>
              </a:rPr>
              <a:t> </a:t>
            </a:r>
            <a:r>
              <a:rPr lang="es-MX" b="1" dirty="0">
                <a:solidFill>
                  <a:srgbClr val="313D87"/>
                </a:solidFill>
                <a:latin typeface="Montserrat" panose="00000500000000000000" pitchFamily="2" charset="0"/>
              </a:rPr>
              <a:t>mini-retos </a:t>
            </a:r>
            <a:r>
              <a:rPr lang="es-MX" dirty="0">
                <a:solidFill>
                  <a:srgbClr val="313D87"/>
                </a:solidFill>
                <a:latin typeface="Montserrat" panose="00000500000000000000" pitchFamily="2" charset="0"/>
              </a:rPr>
              <a:t>para ganar puntos </a:t>
            </a:r>
            <a:r>
              <a:rPr lang="es-MX" dirty="0" smtClean="0">
                <a:solidFill>
                  <a:srgbClr val="313D87"/>
                </a:solidFill>
                <a:latin typeface="Montserrat" panose="00000500000000000000" pitchFamily="2" charset="0"/>
              </a:rPr>
              <a:t>extra.</a:t>
            </a:r>
          </a:p>
          <a:p>
            <a:endParaRPr lang="es-MX" dirty="0" smtClean="0">
              <a:solidFill>
                <a:srgbClr val="313D87"/>
              </a:solidFill>
              <a:latin typeface="Montserrat" panose="00000500000000000000" pitchFamily="2" charset="0"/>
            </a:endParaRPr>
          </a:p>
          <a:p>
            <a:pPr marL="285750" indent="-285750">
              <a:buFont typeface="Wingdings" panose="05000000000000000000" pitchFamily="2" charset="2"/>
              <a:buChar char="Ø"/>
            </a:pPr>
            <a:r>
              <a:rPr lang="es-MX" dirty="0">
                <a:solidFill>
                  <a:srgbClr val="313D87"/>
                </a:solidFill>
                <a:latin typeface="Montserrat" panose="00000500000000000000" pitchFamily="2" charset="0"/>
              </a:rPr>
              <a:t>En cada uno los participantes podrán </a:t>
            </a:r>
            <a:r>
              <a:rPr lang="es-MX" b="1" dirty="0">
                <a:solidFill>
                  <a:srgbClr val="313D87"/>
                </a:solidFill>
                <a:latin typeface="Montserrat" panose="00000500000000000000" pitchFamily="2" charset="0"/>
              </a:rPr>
              <a:t>analizar Datos Abiertos</a:t>
            </a:r>
            <a:r>
              <a:rPr lang="es-MX" dirty="0">
                <a:solidFill>
                  <a:srgbClr val="313D87"/>
                </a:solidFill>
                <a:latin typeface="Montserrat" panose="00000500000000000000" pitchFamily="2" charset="0"/>
              </a:rPr>
              <a:t> y dar a conocer sus hallazgos mediante productos audiovisuales y/o escritos. </a:t>
            </a:r>
            <a:endParaRPr lang="es-MX" dirty="0" smtClean="0">
              <a:solidFill>
                <a:srgbClr val="313D87"/>
              </a:solidFill>
              <a:latin typeface="Montserrat" panose="00000500000000000000" pitchFamily="2" charset="0"/>
            </a:endParaRPr>
          </a:p>
          <a:p>
            <a:pPr marL="285750" indent="-285750">
              <a:buFont typeface="Wingdings" panose="05000000000000000000" pitchFamily="2" charset="2"/>
              <a:buChar char="Ø"/>
            </a:pPr>
            <a:endParaRPr lang="es-MX" dirty="0">
              <a:solidFill>
                <a:srgbClr val="313D87"/>
              </a:solidFill>
              <a:latin typeface="Montserrat" panose="00000500000000000000" pitchFamily="2" charset="0"/>
            </a:endParaRPr>
          </a:p>
          <a:p>
            <a:pPr marL="285750" indent="-285750">
              <a:buFont typeface="Wingdings" panose="05000000000000000000" pitchFamily="2" charset="2"/>
              <a:buChar char="Ø"/>
            </a:pPr>
            <a:r>
              <a:rPr lang="es-MX" dirty="0">
                <a:solidFill>
                  <a:srgbClr val="313D87"/>
                </a:solidFill>
                <a:latin typeface="Montserrat" panose="00000500000000000000" pitchFamily="2" charset="0"/>
              </a:rPr>
              <a:t>Las </a:t>
            </a:r>
            <a:r>
              <a:rPr lang="es-MX" b="1" dirty="0">
                <a:solidFill>
                  <a:srgbClr val="313D87"/>
                </a:solidFill>
                <a:latin typeface="Montserrat" panose="00000500000000000000" pitchFamily="2" charset="0"/>
              </a:rPr>
              <a:t>propuestas</a:t>
            </a:r>
            <a:r>
              <a:rPr lang="es-MX" dirty="0">
                <a:solidFill>
                  <a:srgbClr val="313D87"/>
                </a:solidFill>
                <a:latin typeface="Montserrat" panose="00000500000000000000" pitchFamily="2" charset="0"/>
              </a:rPr>
              <a:t> </a:t>
            </a:r>
            <a:r>
              <a:rPr lang="es-MX" b="1" dirty="0" smtClean="0">
                <a:solidFill>
                  <a:srgbClr val="313D87"/>
                </a:solidFill>
                <a:latin typeface="Montserrat" panose="00000500000000000000" pitchFamily="2" charset="0"/>
              </a:rPr>
              <a:t>ganadoras</a:t>
            </a:r>
            <a:r>
              <a:rPr lang="es-MX" dirty="0" smtClean="0">
                <a:solidFill>
                  <a:srgbClr val="313D87"/>
                </a:solidFill>
                <a:latin typeface="Montserrat" panose="00000500000000000000" pitchFamily="2" charset="0"/>
              </a:rPr>
              <a:t> </a:t>
            </a:r>
            <a:r>
              <a:rPr lang="es-MX" dirty="0">
                <a:solidFill>
                  <a:srgbClr val="313D87"/>
                </a:solidFill>
                <a:latin typeface="Montserrat" panose="00000500000000000000" pitchFamily="2" charset="0"/>
              </a:rPr>
              <a:t>serán </a:t>
            </a:r>
            <a:r>
              <a:rPr lang="es-MX" b="1" dirty="0">
                <a:solidFill>
                  <a:srgbClr val="313D87"/>
                </a:solidFill>
                <a:latin typeface="Montserrat" panose="00000500000000000000" pitchFamily="2" charset="0"/>
              </a:rPr>
              <a:t>publicadas </a:t>
            </a:r>
            <a:r>
              <a:rPr lang="es-MX" b="1" dirty="0" smtClean="0">
                <a:solidFill>
                  <a:srgbClr val="313D87"/>
                </a:solidFill>
                <a:latin typeface="Montserrat" panose="00000500000000000000" pitchFamily="2" charset="0"/>
              </a:rPr>
              <a:t>dentro</a:t>
            </a:r>
            <a:r>
              <a:rPr lang="es-MX" dirty="0" smtClean="0">
                <a:solidFill>
                  <a:srgbClr val="313D87"/>
                </a:solidFill>
                <a:latin typeface="Montserrat" panose="00000500000000000000" pitchFamily="2" charset="0"/>
              </a:rPr>
              <a:t> </a:t>
            </a:r>
            <a:r>
              <a:rPr lang="es-MX" b="1" dirty="0">
                <a:solidFill>
                  <a:srgbClr val="313D87"/>
                </a:solidFill>
                <a:latin typeface="Montserrat" panose="00000500000000000000" pitchFamily="2" charset="0"/>
              </a:rPr>
              <a:t>del PTP</a:t>
            </a:r>
            <a:r>
              <a:rPr lang="es-MX" dirty="0" smtClean="0">
                <a:solidFill>
                  <a:srgbClr val="313D87"/>
                </a:solidFill>
                <a:latin typeface="Montserrat" panose="00000500000000000000" pitchFamily="2" charset="0"/>
              </a:rPr>
              <a:t>.</a:t>
            </a:r>
            <a:endParaRPr lang="es-MX" dirty="0">
              <a:solidFill>
                <a:srgbClr val="313D87"/>
              </a:solidFill>
              <a:latin typeface="Montserrat" panose="00000500000000000000" pitchFamily="2" charset="0"/>
            </a:endParaRPr>
          </a:p>
          <a:p>
            <a:pPr marL="285750" indent="-285750">
              <a:buFont typeface="Wingdings" panose="05000000000000000000" pitchFamily="2" charset="2"/>
              <a:buChar char="Ø"/>
            </a:pPr>
            <a:endParaRPr lang="es-MX" dirty="0">
              <a:solidFill>
                <a:srgbClr val="313D87"/>
              </a:solidFill>
              <a:latin typeface="Montserrat" panose="00000500000000000000" pitchFamily="2" charset="0"/>
            </a:endParaRPr>
          </a:p>
        </p:txBody>
      </p:sp>
      <p:sp>
        <p:nvSpPr>
          <p:cNvPr id="10" name="Rectángulo 9"/>
          <p:cNvSpPr/>
          <p:nvPr/>
        </p:nvSpPr>
        <p:spPr>
          <a:xfrm>
            <a:off x="521593" y="5023982"/>
            <a:ext cx="8351951" cy="1631216"/>
          </a:xfrm>
          <a:prstGeom prst="rect">
            <a:avLst/>
          </a:prstGeom>
        </p:spPr>
        <p:txBody>
          <a:bodyPr wrap="square">
            <a:spAutoFit/>
          </a:bodyPr>
          <a:lstStyle/>
          <a:p>
            <a:r>
              <a:rPr lang="es-MX" sz="1600" b="1" dirty="0" smtClean="0">
                <a:solidFill>
                  <a:srgbClr val="FD2266"/>
                </a:solidFill>
                <a:latin typeface="Montserrat" panose="00000500000000000000" pitchFamily="2" charset="0"/>
                <a:ea typeface="Calibri"/>
                <a:cs typeface="Calibri"/>
              </a:rPr>
              <a:t>INSCRIPCIONES</a:t>
            </a:r>
            <a:endParaRPr lang="es-MX" dirty="0">
              <a:latin typeface="Montserrat" panose="00000500000000000000" pitchFamily="2" charset="0"/>
            </a:endParaRPr>
          </a:p>
          <a:p>
            <a:pPr marL="285750" indent="-285750">
              <a:lnSpc>
                <a:spcPct val="150000"/>
              </a:lnSpc>
              <a:buFont typeface="Arial" panose="020B0604020202020204" pitchFamily="34" charset="0"/>
              <a:buChar char="•"/>
            </a:pPr>
            <a:r>
              <a:rPr lang="es-MX" b="1" dirty="0">
                <a:solidFill>
                  <a:srgbClr val="313D87"/>
                </a:solidFill>
                <a:latin typeface="Montserrat" panose="00000500000000000000" pitchFamily="2" charset="0"/>
              </a:rPr>
              <a:t>I</a:t>
            </a:r>
            <a:r>
              <a:rPr lang="es-MX" b="1" dirty="0" smtClean="0">
                <a:solidFill>
                  <a:srgbClr val="313D87"/>
                </a:solidFill>
                <a:latin typeface="Montserrat" panose="00000500000000000000" pitchFamily="2" charset="0"/>
              </a:rPr>
              <a:t>ndivi</a:t>
            </a:r>
            <a:r>
              <a:rPr lang="es-MX" b="1" dirty="0">
                <a:solidFill>
                  <a:srgbClr val="313D87"/>
                </a:solidFill>
                <a:latin typeface="Montserrat" panose="00000500000000000000" pitchFamily="2" charset="0"/>
              </a:rPr>
              <a:t>d</a:t>
            </a:r>
            <a:r>
              <a:rPr lang="es-MX" b="1" dirty="0" smtClean="0">
                <a:solidFill>
                  <a:srgbClr val="313D87"/>
                </a:solidFill>
                <a:latin typeface="Montserrat" panose="00000500000000000000" pitchFamily="2" charset="0"/>
              </a:rPr>
              <a:t>ual o por </a:t>
            </a:r>
            <a:r>
              <a:rPr lang="es-MX" b="1" dirty="0">
                <a:solidFill>
                  <a:srgbClr val="313D87"/>
                </a:solidFill>
                <a:latin typeface="Montserrat" panose="00000500000000000000" pitchFamily="2" charset="0"/>
              </a:rPr>
              <a:t>equipo </a:t>
            </a:r>
            <a:r>
              <a:rPr lang="es-MX" dirty="0">
                <a:solidFill>
                  <a:srgbClr val="313D87"/>
                </a:solidFill>
                <a:latin typeface="Montserrat" panose="00000500000000000000" pitchFamily="2" charset="0"/>
              </a:rPr>
              <a:t>(hasta 3 personas</a:t>
            </a:r>
            <a:r>
              <a:rPr lang="es-MX" dirty="0" smtClean="0">
                <a:solidFill>
                  <a:srgbClr val="313D87"/>
                </a:solidFill>
                <a:latin typeface="Montserrat" panose="00000500000000000000" pitchFamily="2" charset="0"/>
              </a:rPr>
              <a:t>).</a:t>
            </a:r>
          </a:p>
          <a:p>
            <a:pPr marL="285750" indent="-285750">
              <a:lnSpc>
                <a:spcPct val="150000"/>
              </a:lnSpc>
              <a:buFont typeface="Arial" panose="020B0604020202020204" pitchFamily="34" charset="0"/>
              <a:buChar char="•"/>
            </a:pPr>
            <a:r>
              <a:rPr lang="es-MX" dirty="0" smtClean="0">
                <a:solidFill>
                  <a:srgbClr val="313D87"/>
                </a:solidFill>
                <a:latin typeface="Montserrat" panose="00000500000000000000" pitchFamily="2" charset="0"/>
              </a:rPr>
              <a:t>¿Cuándo</a:t>
            </a:r>
            <a:r>
              <a:rPr lang="es-MX" dirty="0">
                <a:solidFill>
                  <a:srgbClr val="313D87"/>
                </a:solidFill>
                <a:latin typeface="Montserrat" panose="00000500000000000000" pitchFamily="2" charset="0"/>
              </a:rPr>
              <a:t>? </a:t>
            </a:r>
            <a:r>
              <a:rPr lang="es-MX" dirty="0" smtClean="0">
                <a:solidFill>
                  <a:srgbClr val="313D87"/>
                </a:solidFill>
                <a:latin typeface="Montserrat" panose="00000500000000000000" pitchFamily="2" charset="0"/>
              </a:rPr>
              <a:t>Del </a:t>
            </a:r>
            <a:r>
              <a:rPr lang="es-MX" b="1" dirty="0" smtClean="0">
                <a:solidFill>
                  <a:srgbClr val="313D87"/>
                </a:solidFill>
                <a:latin typeface="Montserrat" panose="00000500000000000000" pitchFamily="2" charset="0"/>
              </a:rPr>
              <a:t>4 </a:t>
            </a:r>
            <a:r>
              <a:rPr lang="es-MX" b="1" dirty="0">
                <a:solidFill>
                  <a:srgbClr val="313D87"/>
                </a:solidFill>
                <a:latin typeface="Montserrat" panose="00000500000000000000" pitchFamily="2" charset="0"/>
              </a:rPr>
              <a:t>al 11 de marzo</a:t>
            </a:r>
            <a:r>
              <a:rPr lang="es-MX" dirty="0">
                <a:solidFill>
                  <a:srgbClr val="313D87"/>
                </a:solidFill>
                <a:latin typeface="Montserrat" panose="00000500000000000000" pitchFamily="2" charset="0"/>
              </a:rPr>
              <a:t> de 2023. </a:t>
            </a:r>
          </a:p>
          <a:p>
            <a:pPr marL="285750" indent="-285750">
              <a:lnSpc>
                <a:spcPct val="150000"/>
              </a:lnSpc>
              <a:buFont typeface="Arial" panose="020B0604020202020204" pitchFamily="34" charset="0"/>
              <a:buChar char="•"/>
            </a:pPr>
            <a:r>
              <a:rPr lang="es-MX" dirty="0" smtClean="0">
                <a:solidFill>
                  <a:srgbClr val="313D87"/>
                </a:solidFill>
                <a:latin typeface="Montserrat" panose="00000500000000000000" pitchFamily="2" charset="0"/>
              </a:rPr>
              <a:t>¿</a:t>
            </a:r>
            <a:r>
              <a:rPr lang="es-MX" dirty="0">
                <a:solidFill>
                  <a:srgbClr val="313D87"/>
                </a:solidFill>
                <a:latin typeface="Montserrat" panose="00000500000000000000" pitchFamily="2" charset="0"/>
              </a:rPr>
              <a:t>Dónde? Por medio de </a:t>
            </a:r>
            <a:r>
              <a:rPr lang="es-MX" b="1" dirty="0">
                <a:solidFill>
                  <a:srgbClr val="313D87"/>
                </a:solidFill>
                <a:latin typeface="Montserrat" panose="00000500000000000000" pitchFamily="2" charset="0"/>
              </a:rPr>
              <a:t>registro electrónico </a:t>
            </a:r>
            <a:r>
              <a:rPr lang="es-MX" dirty="0" smtClean="0">
                <a:solidFill>
                  <a:srgbClr val="313D87"/>
                </a:solidFill>
                <a:latin typeface="Montserrat" panose="00000500000000000000" pitchFamily="2" charset="0"/>
              </a:rPr>
              <a:t>en: </a:t>
            </a:r>
            <a:r>
              <a:rPr lang="es-MX" dirty="0" smtClean="0">
                <a:latin typeface="Montserrat" panose="00000500000000000000" pitchFamily="2" charset="0"/>
                <a:hlinkClick r:id="rId4"/>
              </a:rPr>
              <a:t>https</a:t>
            </a:r>
            <a:r>
              <a:rPr lang="es-MX" dirty="0">
                <a:latin typeface="Montserrat" panose="00000500000000000000" pitchFamily="2" charset="0"/>
                <a:hlinkClick r:id="rId4"/>
              </a:rPr>
              <a:t>://tpresupuestaria.typeform.com/Rally2023</a:t>
            </a:r>
            <a:endParaRPr lang="es-MX" dirty="0">
              <a:latin typeface="Montserrat" panose="00000500000000000000" pitchFamily="2" charset="0"/>
            </a:endParaRPr>
          </a:p>
        </p:txBody>
      </p:sp>
      <p:sp>
        <p:nvSpPr>
          <p:cNvPr id="11" name="Rectángulo 10"/>
          <p:cNvSpPr/>
          <p:nvPr/>
        </p:nvSpPr>
        <p:spPr>
          <a:xfrm>
            <a:off x="521593" y="3032740"/>
            <a:ext cx="3045855" cy="553998"/>
          </a:xfrm>
          <a:prstGeom prst="rect">
            <a:avLst/>
          </a:prstGeom>
        </p:spPr>
        <p:txBody>
          <a:bodyPr wrap="square">
            <a:spAutoFit/>
          </a:bodyPr>
          <a:lstStyle/>
          <a:p>
            <a:r>
              <a:rPr lang="es-MX" sz="1600" b="1" dirty="0" smtClean="0">
                <a:solidFill>
                  <a:srgbClr val="1C8C42"/>
                </a:solidFill>
                <a:latin typeface="Montserrat" panose="00000500000000000000" pitchFamily="2" charset="0"/>
                <a:ea typeface="Calibri"/>
                <a:cs typeface="Calibri"/>
              </a:rPr>
              <a:t>TEMÁTICAS</a:t>
            </a:r>
            <a:endParaRPr lang="es-MX" sz="1600" b="1" dirty="0">
              <a:solidFill>
                <a:srgbClr val="1C8C42"/>
              </a:solidFill>
              <a:latin typeface="Montserrat" panose="00000500000000000000" pitchFamily="2" charset="0"/>
              <a:ea typeface="Calibri"/>
              <a:cs typeface="Calibri"/>
            </a:endParaRPr>
          </a:p>
          <a:p>
            <a:endParaRPr lang="es-MX" dirty="0">
              <a:latin typeface="Montserrat" panose="00000500000000000000" pitchFamily="2" charset="0"/>
            </a:endParaRPr>
          </a:p>
        </p:txBody>
      </p:sp>
      <p:sp>
        <p:nvSpPr>
          <p:cNvPr id="14" name="Google Shape;109;p5"/>
          <p:cNvSpPr txBox="1"/>
          <p:nvPr/>
        </p:nvSpPr>
        <p:spPr>
          <a:xfrm>
            <a:off x="7" y="449247"/>
            <a:ext cx="2670041" cy="400069"/>
          </a:xfrm>
          <a:prstGeom prst="rect">
            <a:avLst/>
          </a:prstGeom>
          <a:solidFill>
            <a:srgbClr val="0033CC">
              <a:alpha val="42000"/>
            </a:srgbClr>
          </a:solidFill>
          <a:ln>
            <a:noFill/>
          </a:ln>
          <a:effectLst>
            <a:outerShdw blurRad="50800" dist="38100" dir="2700000" algn="tl" rotWithShape="0">
              <a:prstClr val="black">
                <a:alpha val="40000"/>
              </a:prstClr>
            </a:outerShdw>
          </a:effectLst>
        </p:spPr>
        <p:txBody>
          <a:bodyPr spcFirstLastPara="1" wrap="square" lIns="91425" tIns="45700" rIns="91425" bIns="45700" anchor="ctr" anchorCtr="0">
            <a:spAutoFit/>
          </a:bodyPr>
          <a:lstStyle/>
          <a:p>
            <a:pPr lvl="0">
              <a:buSzPts val="2400"/>
            </a:pPr>
            <a:r>
              <a:rPr lang="es-MX" sz="2000" b="1" dirty="0" smtClean="0">
                <a:solidFill>
                  <a:srgbClr val="FFC000"/>
                </a:solidFill>
                <a:latin typeface="Montserrat" panose="00000500000000000000" pitchFamily="2" charset="0"/>
                <a:ea typeface="Montserrat"/>
                <a:cs typeface="Montserrat"/>
                <a:sym typeface="Montserrat"/>
              </a:rPr>
              <a:t>RALLY DE DATOS</a:t>
            </a:r>
            <a:endParaRPr lang="es-MX" sz="2000" b="1" dirty="0">
              <a:solidFill>
                <a:srgbClr val="FFC000"/>
              </a:solidFill>
              <a:latin typeface="Montserrat" panose="00000500000000000000" pitchFamily="2" charset="0"/>
              <a:ea typeface="Montserrat"/>
              <a:cs typeface="Montserrat"/>
              <a:sym typeface="Montserrat"/>
            </a:endParaRPr>
          </a:p>
        </p:txBody>
      </p:sp>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008" y="3421794"/>
            <a:ext cx="2361472" cy="1398240"/>
          </a:xfrm>
          <a:prstGeom prst="rect">
            <a:avLst/>
          </a:prstGeom>
          <a:effectLst>
            <a:outerShdw blurRad="50800" dist="38100" dir="2700000" algn="tl" rotWithShape="0">
              <a:prstClr val="black">
                <a:alpha val="40000"/>
              </a:prstClr>
            </a:outerShdw>
          </a:effectLst>
        </p:spPr>
      </p:pic>
      <p:pic>
        <p:nvPicPr>
          <p:cNvPr id="2" name="Imagen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2985" y="3416728"/>
            <a:ext cx="2378586" cy="1408373"/>
          </a:xfrm>
          <a:prstGeom prst="rect">
            <a:avLst/>
          </a:prstGeom>
          <a:effectLst>
            <a:outerShdw blurRad="50800" dist="38100" dir="2700000" algn="tl" rotWithShape="0">
              <a:prstClr val="black">
                <a:alpha val="40000"/>
              </a:prstClr>
            </a:outerShdw>
          </a:effectLst>
        </p:spPr>
      </p:pic>
      <p:pic>
        <p:nvPicPr>
          <p:cNvPr id="4" name="Imagen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48996" y="3421794"/>
            <a:ext cx="2361472" cy="13982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7733823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RALLY 2022">
      <a:dk1>
        <a:srgbClr val="113D5D"/>
      </a:dk1>
      <a:lt1>
        <a:srgbClr val="FFFFFF"/>
      </a:lt1>
      <a:dk2>
        <a:srgbClr val="434A53"/>
      </a:dk2>
      <a:lt2>
        <a:srgbClr val="C3D6C8"/>
      </a:lt2>
      <a:accent1>
        <a:srgbClr val="44A2A5"/>
      </a:accent1>
      <a:accent2>
        <a:srgbClr val="F5AB4D"/>
      </a:accent2>
      <a:accent3>
        <a:srgbClr val="F29C93"/>
      </a:accent3>
      <a:accent4>
        <a:srgbClr val="246278"/>
      </a:accent4>
      <a:accent5>
        <a:srgbClr val="E982B4"/>
      </a:accent5>
      <a:accent6>
        <a:srgbClr val="D47132"/>
      </a:accent6>
      <a:hlink>
        <a:srgbClr val="F5AB4D"/>
      </a:hlink>
      <a:folHlink>
        <a:srgbClr val="21393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570</TotalTime>
  <Words>819</Words>
  <Application>Microsoft Office PowerPoint</Application>
  <PresentationFormat>Presentación en pantalla (4:3)</PresentationFormat>
  <Paragraphs>61</Paragraphs>
  <Slides>11</Slides>
  <Notes>11</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11</vt:i4>
      </vt:variant>
    </vt:vector>
  </HeadingPairs>
  <TitlesOfParts>
    <vt:vector size="19" baseType="lpstr">
      <vt:lpstr>Calibri</vt:lpstr>
      <vt:lpstr>Arial</vt:lpstr>
      <vt:lpstr>Wingdings</vt:lpstr>
      <vt:lpstr>Montserrat ExtraBold</vt:lpstr>
      <vt:lpstr>Montserrat</vt:lpstr>
      <vt:lpstr>Arial Black</vt:lpstr>
      <vt:lpstr>Adobe Caslon Pro</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Rally de Datos: Mercadatos </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Diana Cruz Ramírez</dc:creator>
  <cp:lastModifiedBy>UED</cp:lastModifiedBy>
  <cp:revision>33</cp:revision>
  <dcterms:created xsi:type="dcterms:W3CDTF">2020-06-10T17:03:02Z</dcterms:created>
  <dcterms:modified xsi:type="dcterms:W3CDTF">2023-03-07T16:53:24Z</dcterms:modified>
</cp:coreProperties>
</file>